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6"/>
  </p:notesMasterIdLst>
  <p:sldIdLst>
    <p:sldId id="256" r:id="rId2"/>
    <p:sldId id="746" r:id="rId3"/>
    <p:sldId id="743" r:id="rId4"/>
    <p:sldId id="635" r:id="rId5"/>
    <p:sldId id="636" r:id="rId6"/>
    <p:sldId id="637" r:id="rId7"/>
    <p:sldId id="638" r:id="rId8"/>
    <p:sldId id="639" r:id="rId9"/>
    <p:sldId id="640" r:id="rId10"/>
    <p:sldId id="644" r:id="rId11"/>
    <p:sldId id="649" r:id="rId12"/>
    <p:sldId id="645" r:id="rId13"/>
    <p:sldId id="651" r:id="rId14"/>
    <p:sldId id="652" r:id="rId15"/>
    <p:sldId id="653" r:id="rId16"/>
    <p:sldId id="654" r:id="rId17"/>
    <p:sldId id="274" r:id="rId18"/>
    <p:sldId id="273" r:id="rId19"/>
    <p:sldId id="275" r:id="rId20"/>
    <p:sldId id="276" r:id="rId21"/>
    <p:sldId id="375" r:id="rId22"/>
    <p:sldId id="376" r:id="rId23"/>
    <p:sldId id="378" r:id="rId24"/>
    <p:sldId id="379" r:id="rId25"/>
    <p:sldId id="380" r:id="rId26"/>
    <p:sldId id="381" r:id="rId27"/>
    <p:sldId id="747" r:id="rId28"/>
    <p:sldId id="656" r:id="rId29"/>
    <p:sldId id="657" r:id="rId30"/>
    <p:sldId id="658" r:id="rId31"/>
    <p:sldId id="659" r:id="rId32"/>
    <p:sldId id="660" r:id="rId33"/>
    <p:sldId id="661" r:id="rId34"/>
    <p:sldId id="662" r:id="rId35"/>
    <p:sldId id="663" r:id="rId36"/>
    <p:sldId id="664" r:id="rId37"/>
    <p:sldId id="665" r:id="rId38"/>
    <p:sldId id="666" r:id="rId39"/>
    <p:sldId id="667" r:id="rId40"/>
    <p:sldId id="668" r:id="rId41"/>
    <p:sldId id="669" r:id="rId42"/>
    <p:sldId id="779" r:id="rId43"/>
    <p:sldId id="780" r:id="rId44"/>
    <p:sldId id="781" r:id="rId45"/>
    <p:sldId id="782" r:id="rId46"/>
    <p:sldId id="382" r:id="rId47"/>
    <p:sldId id="749" r:id="rId48"/>
    <p:sldId id="750" r:id="rId49"/>
    <p:sldId id="751" r:id="rId50"/>
    <p:sldId id="673" r:id="rId51"/>
    <p:sldId id="757" r:id="rId52"/>
    <p:sldId id="759" r:id="rId53"/>
    <p:sldId id="758" r:id="rId54"/>
    <p:sldId id="762" r:id="rId55"/>
    <p:sldId id="763" r:id="rId56"/>
    <p:sldId id="761" r:id="rId57"/>
    <p:sldId id="760" r:id="rId58"/>
    <p:sldId id="764" r:id="rId59"/>
    <p:sldId id="765" r:id="rId60"/>
    <p:sldId id="767" r:id="rId61"/>
    <p:sldId id="768" r:id="rId62"/>
    <p:sldId id="769" r:id="rId63"/>
    <p:sldId id="771" r:id="rId64"/>
    <p:sldId id="772" r:id="rId65"/>
    <p:sldId id="778" r:id="rId66"/>
    <p:sldId id="774" r:id="rId67"/>
    <p:sldId id="775" r:id="rId68"/>
    <p:sldId id="776" r:id="rId69"/>
    <p:sldId id="777" r:id="rId70"/>
    <p:sldId id="783" r:id="rId71"/>
    <p:sldId id="784" r:id="rId72"/>
    <p:sldId id="696" r:id="rId73"/>
    <p:sldId id="670" r:id="rId74"/>
    <p:sldId id="383" r:id="rId75"/>
    <p:sldId id="384" r:id="rId76"/>
    <p:sldId id="385" r:id="rId77"/>
    <p:sldId id="386" r:id="rId78"/>
    <p:sldId id="387" r:id="rId79"/>
    <p:sldId id="388" r:id="rId80"/>
    <p:sldId id="389" r:id="rId81"/>
    <p:sldId id="390" r:id="rId82"/>
    <p:sldId id="391" r:id="rId83"/>
    <p:sldId id="392" r:id="rId84"/>
    <p:sldId id="393" r:id="rId85"/>
    <p:sldId id="394" r:id="rId86"/>
    <p:sldId id="699" r:id="rId87"/>
    <p:sldId id="709" r:id="rId88"/>
    <p:sldId id="698" r:id="rId89"/>
    <p:sldId id="701" r:id="rId90"/>
    <p:sldId id="700" r:id="rId91"/>
    <p:sldId id="702" r:id="rId92"/>
    <p:sldId id="703" r:id="rId93"/>
    <p:sldId id="704" r:id="rId94"/>
    <p:sldId id="706" r:id="rId95"/>
    <p:sldId id="707" r:id="rId96"/>
    <p:sldId id="705" r:id="rId97"/>
    <p:sldId id="708" r:id="rId98"/>
    <p:sldId id="722" r:id="rId99"/>
    <p:sldId id="725" r:id="rId100"/>
    <p:sldId id="726" r:id="rId101"/>
    <p:sldId id="498" r:id="rId102"/>
    <p:sldId id="496" r:id="rId103"/>
    <p:sldId id="499" r:id="rId104"/>
    <p:sldId id="500" r:id="rId105"/>
    <p:sldId id="501" r:id="rId106"/>
    <p:sldId id="502" r:id="rId107"/>
    <p:sldId id="503" r:id="rId108"/>
    <p:sldId id="504" r:id="rId109"/>
    <p:sldId id="505" r:id="rId110"/>
    <p:sldId id="506" r:id="rId111"/>
    <p:sldId id="508" r:id="rId112"/>
    <p:sldId id="509" r:id="rId113"/>
    <p:sldId id="510" r:id="rId114"/>
    <p:sldId id="511" r:id="rId115"/>
    <p:sldId id="513" r:id="rId116"/>
    <p:sldId id="514" r:id="rId117"/>
    <p:sldId id="515" r:id="rId118"/>
    <p:sldId id="516" r:id="rId119"/>
    <p:sldId id="517" r:id="rId120"/>
    <p:sldId id="785" r:id="rId121"/>
    <p:sldId id="786" r:id="rId122"/>
    <p:sldId id="787" r:id="rId123"/>
    <p:sldId id="519" r:id="rId124"/>
    <p:sldId id="520" r:id="rId125"/>
    <p:sldId id="521" r:id="rId126"/>
    <p:sldId id="788" r:id="rId127"/>
    <p:sldId id="571" r:id="rId128"/>
    <p:sldId id="568" r:id="rId129"/>
    <p:sldId id="569" r:id="rId130"/>
    <p:sldId id="570" r:id="rId131"/>
    <p:sldId id="791" r:id="rId132"/>
    <p:sldId id="789" r:id="rId133"/>
    <p:sldId id="574" r:id="rId134"/>
    <p:sldId id="573" r:id="rId135"/>
    <p:sldId id="792" r:id="rId136"/>
    <p:sldId id="522" r:id="rId137"/>
    <p:sldId id="524" r:id="rId138"/>
    <p:sldId id="525" r:id="rId139"/>
    <p:sldId id="526" r:id="rId140"/>
    <p:sldId id="536" r:id="rId141"/>
    <p:sldId id="539" r:id="rId142"/>
    <p:sldId id="538" r:id="rId143"/>
    <p:sldId id="540" r:id="rId144"/>
    <p:sldId id="537" r:id="rId145"/>
    <p:sldId id="543" r:id="rId146"/>
    <p:sldId id="544" r:id="rId147"/>
    <p:sldId id="545" r:id="rId148"/>
    <p:sldId id="541" r:id="rId149"/>
    <p:sldId id="542" r:id="rId150"/>
    <p:sldId id="727" r:id="rId151"/>
    <p:sldId id="738" r:id="rId152"/>
    <p:sldId id="740" r:id="rId153"/>
    <p:sldId id="741" r:id="rId154"/>
    <p:sldId id="742" r:id="rId1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2"/>
    <p:restoredTop sz="94668"/>
  </p:normalViewPr>
  <p:slideViewPr>
    <p:cSldViewPr snapToGrid="0">
      <p:cViewPr varScale="1">
        <p:scale>
          <a:sx n="119" d="100"/>
          <a:sy n="119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1:49:25.9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16383,'62'0'0,"-4"0"0,-3 0 0,-16 0 0,21 0 0,-17 0 0,46 0 0,-35 0 0,26 0 0,-45 0 0,7 0 0,-9 0 0,-4 0 0,-7 0 0,-6 0 0,-3 0 0,2 3 0,-1 2 0,2 2 0,-1 0 0,-1-4 0,3 3 0,0-3 0,-1 4 0,-2-4 0,1 3 0,6-1 0,1 0 0,6-1 0,-3-3 0,3-1 0,1 0 0,0 0 0,-1 0 0,0 0 0,0 0 0,-3 0 0,1 0 0,-9 0 0,2 0 0,-4 0 0,0 0 0,3 0 0,-5 0 0,6 0 0,-5 0 0,5 0 0,-2 0 0,2 0 0,0 0 0,0 0 0,2 0 0,2 0 0,1 2 0,4 1 0,1 0 0,4-1 0,10 4 0,-11-5 0,29 4 0,-35-5 0,29 0 0,-21 0 0,13 0 0,11 0 0,1 0 0,0 0 0,-3 0 0,-10 0 0,-1 0 0,-1 0 0,-3 0 0,-5 0 0,-2 0 0,-2 0 0,3 0 0,4 0 0,4 0 0,4 0 0,3 0 0,24 0 0,-26 0 0,31 0 0,-31 0 0,11-3 0,-8 0 0,-5-1 0,-2 1 0,-6 3 0,-5 0 0,-8 0 0,-6 0 0,-1 0 0,-2 0 0,-1 0 0,2 0 0,-2 0 0,4 0 0,2 0 0,2 0 0,1 0 0,-2 0 0,3 0 0,0 0 0,12 0 0,-12 0 0,17 0 0,-8 0 0,13 0 0,16 0 0,18 0 0,10 0 0,2 0 0,-6 0 0,-5 0 0,4 0 0,5 0 0,-2 0 0,-8 0 0,-10 0 0,-11 0 0,-7 0 0,-1 0 0,-3 0 0,-1-2 0,0-2 0,-3-2 0,7 0 0,-15 3 0,5 0 0,-15 3 0,8-3 0,-7 0 0,-2 0 0,-7 0 0,-6 2 0,2-2 0,1 3 0,0-1 0,3 3 0,-2 5 0,-5-6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1:49:30.4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1 168 16383,'53'0'0,"-6"0"0,-26 0 0,6 0 0,4 0 0,4 0 0,3 0 0,0 0 0,4 0 0,12 0 0,8 0 0,-2 0 0,-6 0 0,-15 0 0,-9 0 0,-4 0 0,-4 0 0,-2 0 0,-5 0 0,5 0 0,-10 0 0,19 0 0,-11 0 0,15 0 0,-7 0 0,1 0 0,0 0 0,-1 0 0,-1 0 0,-3 0 0,-3 0 0,0 0 0,-2 0 0,1 0 0,0 1 0,2 2 0,0 0 0,4 0 0,5-3 0,1 0 0,2 0 0,1 0 0,-11 0 0,8 0 0,-5 0 0,-5 0 0,5 0 0,-10 0 0,5 0 0,1 0 0,2 0 0,-1 0 0,-1 0 0,-1 0 0,2 0 0,1 0 0,1 2 0,2 0 0,-1 1 0,4 0 0,2 0 0,2 0 0,2 0 0,9 5 0,-11-7 0,12 7 0,-10-5 0,7 0 0,1 2 0,5-1 0,-1 0 0,3 2 0,-4-2 0,-5 3 0,-5-2 0,-3-3 0,-3 1 0,-3 0 0,-1 0 0,-1-1 0,1-1 0,2-1 0,3 0 0,2 0 0,2 0 0,9 0 0,-14 0 0,12 0 0,-19 0 0,8 0 0,-3 0 0,-3 0 0,-1 1 0,-4 1 0,-1 1 0,-1-1 0,-2-1 0,3-1 0,2 0 0,2 0 0,3 0 0,2 0 0,1 0 0,0 0 0,-1 0 0,-1 0 0,-2 0 0,-2 0 0,4 0 0,-12 0 0,7 0 0,-9 0 0,3 0 0,1 0 0,-1 0 0,-2 0 0,7 0 0,-6 0 0,7 0 0,-8 0 0,3 0 0,2 0 0,4 0 0,2 0 0,4 0 0,1 0 0,6 0 0,3 0 0,3 0 0,2 0 0,0 0 0,15 0 0,-19 0 0,19 0 0,-20 0 0,12 0 0,-6 0 0,2 0 0,-2 0 0,-3 0 0,1 0 0,-7 0 0,0 0 0,1 0 0,-1 0 0,2 0 0,5 0 0,2-2 0,2-3 0,1-4 0,0-1 0,2 1 0,2-1 0,5 3 0,-19-2 0,8-1 0,-19 4 0,4 0 0,-3 3 0,-6 1 0,-6 0 0,0-1 0,-2 1 0,7 1 0,-4-2 0,8-1 0,-3-2 0,3 2 0,2-1 0,0 1 0,1 1 0,0 0 0,-2 0 0,-1 0 0,0 0 0,6-4 0,-6 6 0,10-7 0,-5 5 0,13-3 0,3-1 0,4 0 0,-1-3 0,-3 2 0,-3 0 0,-6 2 0,-6 0 0,-4 2 0,-5 0 0,-3 0 0,-2 1 0,-3 1 0,3-3 0,-1 4 0,-1-3 0,4 3 0,-1 1 0,-2 0 0,6 0 0,-2 0 0,5 0 0,5-2 0,5-2 0,4 0 0,3-1 0,-2 1 0,-2 1 0,-2 2 0,1-1 0,-1-1 0,-2 0 0,-4 0 0,-3 2 0,-4 1 0,-4 0 0,-3 0 0,2 0 0,-3 0 0,2 0 0,1 0 0,-4 0 0,5 0 0,1 0 0,3 0 0,2 0 0,-1 0 0,-3 0 0,1 0 0,-3 0 0,4 0 0,-7 0 0,6 0 0,-3 0 0,6 0 0,0 2 0,0 2 0,-2 1 0,1 1 0,-1-1 0,-2 1 0,0-1 0,-4 1 0,-2-1 0,0 2 0,0-2 0,1 2 0,2-1 0,-7-2 0,6 4 0,2-3 0,-3 2 0,3-4 0,-3 2 0,1-2 0,0 0 0,4 0 0,1 0 0,2 0 0,1 0 0,-1-2 0,-2 1 0,-1 0 0,-4 1 0,-4 1 0,2 0 0,-1 2 0,2 2 0,-2-1 0,2 1 0,-3-4 0,5 5 0,-2-4 0,4 3 0,1-4 0,-3-2 0,-2-1 0,-2-1 0,6 0 0,-4 0 0,0 0 0,7 0 0,-13 0 0,11 0 0,-8 0 0,1 0 0,3 0 0,-1 0 0,0 0 0,1 0 0,-5 0 0,5 0 0,-3-11 0,-6-5 0,-2-4 0,-6 0 0,0 5 0,0 0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1:49:34.1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16383,'95'0'0,"-1"0"0,-27 0 0,1 0 0,1 0 0,2 0 0,2 0 0,-1 0 0,2 0 0,0 0 0,0 0 0,-4 0 0,0 0 0,-1 0 0,30 0 0,-1 0 0,-6 0 0,-1 0 0,-8 0 0,-3 0 0,-14 0 0,-3 0 0,37 0 0,-32 0 0,-35 0 0,-11 0 0,-8 0 0,-2 4 0,-2 10 0,1-4 0,6 5 0,3-10 0,15-2 0,8 3 0,14-2 0,8 0 0,1-1 0,-3 0 0,-7 1 0,-3-1 0,3 0 0,-19-3 0,11 3 0,-17 0 0,8 1 0,5-2 0,-1-2 0,5 0 0,3 0 0,-1 0 0,2 0 0,0 0 0,1 0 0,2 0 0,1 0 0,2 0 0,-2 0 0,-3 0 0,0 0 0,-4 3 0,-1 0 0,-8 0 0,6 0 0,-20-1 0,10 1 0,-16 0 0,4-1 0,0 1 0,0-1 0,2 1 0,2 0 0,3-3 0,2 0 0,1 0 0,2 0 0,0 0 0,0 0 0,3 0 0,1 0 0,0 0 0,0 0 0,-6 0 0,-2 0 0,0 0 0,-1 0 0,8 0 0,-16 0 0,8 0 0,-15 0 0,5 0 0,-2-3 0,-1 1 0,-1-1 0,-1 1 0,1 2 0,3 0 0,-2 0 0,8 0 0,-1 0 0,5 0 0,3 0 0,2 0 0,4 0 0,2 0 0,6 0 0,2 0 0,0 0 0,0 0 0,4 0 0,-17 0 0,8 0 0,-17 0 0,4 0 0,-4 0 0,-6 0 0,-4 0 0,-4 0 0,3 0 0,-2 0 0,3 0 0,0 0 0,0 0 0,-3 0 0,3 0 0,0 0 0,-2 0 0,7 0 0,-8 0 0,6-2 0,-2-1 0,0 0 0,1-2 0,-4 2 0,1 1 0,-3-1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1:49:41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47 16383,'38'0'0,"-5"0"0,-26 0 0,7 0 0,3 0 0,1 0 0,0 0 0,-2 0 0,-4 0 0,7 0 0,-2 0 0,4 0 0,1 0 0,0 0 0,-1 0 0,1 0 0,11 0 0,-14 0 0,12 0 0,-14 0 0,1 0 0,0 0 0,-3 0 0,1 0 0,0 0 0,2 0 0,-5 0 0,5 0 0,-4 0 0,3 0 0,-1 0 0,-2 0 0,3 0 0,-1 0 0,0 0 0,2 0 0,-6 0 0,7 0 0,-4 0 0,1 0 0,7 0 0,-11 0 0,7 0 0,-4 0 0,-2 0 0,4 0 0,3 0 0,-8 0 0,8 0 0,-8 0 0,4 0 0,4 0 0,-6 0 0,4 0 0,3 0 0,-6 0 0,5 0 0,-6 0 0,-1 0 0,4 0 0,-1 0 0,0 0 0,4 0 0,-7 0 0,4 0 0,-1 0 0,-2 0 0,7 0 0,-3 0 0,2 0 0,-1 0 0,1 0 0,2 0 0,0 0 0,0 0 0,2 0 0,2 0 0,1 0 0,2 0 0,-1 0 0,3 0 0,-1 0 0,10 5 0,-16-4 0,7 4 0,-14-5 0,4 0 0,-3 3 0,0-1 0,-2 1 0,-1-1 0,1-2 0,-2 0 0,3 0 0,2 0 0,0 0 0,0 0 0,-1 0 0,0 0 0,-1 0 0,0 0 0,-3 0 0,7 0 0,-5 0 0,8 0 0,0 0 0,-6 0 0,7 0 0,-9 0 0,5 0 0,2 0 0,3 0 0,3 0 0,0 0 0,2 0 0,3 0 0,3 0 0,4 0 0,1 0 0,1 0 0,1 0 0,-3 0 0,-1 0 0,-3 0 0,-1 0 0,1 0 0,-4 0 0,7 0 0,-18 0 0,11 0 0,-12 0 0,6 0 0,1 0 0,1 0 0,2 0 0,1 0 0,3 0 0,-1 0 0,2 0 0,0 0 0,0 0 0,0 0 0,-2 0 0,-4 0 0,-4 0 0,-3 0 0,-1 0 0,2 0 0,0 0 0,7 0 0,-10 0 0,6 0 0,-11 0 0,5 0 0,3 0 0,3 0 0,4 0 0,3 0 0,-3 0 0,1 0 0,1 0 0,1 0 0,2 0 0,1 0 0,-1-2 0,0-1 0,-1 0 0,1 0 0,-1 0 0,1 0 0,0 0 0,-1 0 0,4 2 0,-11-1 0,8-2 0,-9-2 0,4 1 0,0 1 0,-2 1 0,-2 0 0,-1 0 0,-3 0 0,-1 2 0,-1 0 0,-2-2 0,-2 0 0,-3 1 0,3 1 0,-1 1 0,0 0 0,0 0 0,0 0 0,-2 0 0,6 0 0,-8 0 0,6 0 0,0 0 0,3 0 0,0 0 0,3 0 0,3 0 0,4 0 0,3 0 0,2 0 0,0 0 0,0 0 0,3 0 0,-2 0 0,0 0 0,-6 0 0,-3 0 0,-12 0 0,1 0 0,-2 0 0,-1 0 0,8 0 0,-9 0 0,4 0 0,-1 0 0,-1 0 0,3 0 0,-4 0 0,9 0 0,4 0 0,-3 0 0,8 0 0,-12 0 0,4 0 0,-5 0 0,-1 0 0,-2 0 0,0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7T11:50:00.3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1 105 16383,'69'0'0,"5"0"0,-22 0 0,13 0 0,-1 0 0,13 0 0,-3 0 0,1 0 0,-7 0 0,-15 0 0,-6 0 0,-6 0 0,-9 0 0,-5 0 0,-3 0 0,-4 0 0,-2 0 0,-1 1 0,-3 2 0,10 2 0,-5 0 0,13-2 0,-14-1 0,7-2 0,-8 3 0,4-1 0,-3 1 0,0 0 0,-1-3 0,-4 0 0,4 0 0,-1 0 0,0 0 0,0 0 0,-2 4 0,1-3 0,2 2 0,-2-2 0,2-1 0,-3 0 0,3 0 0,-2 0 0,3 0 0,-3 0 0,3 0 0,-1 0 0,-2 0 0,5 0 0,-6 0 0,4 0 0,1 0 0,-4 0 0,3 0 0,-4 0 0,2 0 0,1 0 0,1 0 0,3 0 0,1 0 0,2 0 0,1 0 0,8 0 0,-13 0 0,12 0 0,-19 0 0,5 0 0,0 0 0,0 0 0,6 0 0,4 0 0,4 0 0,5 0 0,4 0 0,6 0 0,3 0 0,1-2 0,-5-1 0,-5 0 0,-6 0 0,-5 2 0,-4 1 0,-6 0 0,-3 0 0,-2-5 0,1 4 0,-2-3 0,5 4 0,-5 0 0,2 0 0,3 0 0,-6 0 0,6 0 0,3 0 0,-2 0 0,11 0 0,-8 0 0,4 0 0,-2 0 0,4 0 0,-2 0 0,0 0 0,-1 0 0,-4 0 0,2 0 0,1-1 0,1-2 0,1 0 0,0 0 0,1 2 0,1-1 0,0-1 0,-1 0 0,1 1 0,11 1 0,-17 1 0,23 0 0,-28 0 0,16 0 0,-14 0 0,7 0 0,-1 0 0,1 0 0,-1 0 0,-3 0 0,-1 0 0,0 0 0,0 0 0,0 0 0,0 0 0,2 0 0,1-1 0,0-2 0,3 0 0,1 0 0,3 3 0,2-2 0,5-2 0,10 1 0,-15 0 0,8 3 0,-19 0 0,5 0 0,-6 0 0,0 0 0,-5 0 0,-1 0 0,0 0 0,7 0 0,-4 0 0,9 0 0,-1 0 0,4 0 0,7 0 0,4 0 0,3 0 0,-1 0 0,-1 0 0,-3 0 0,0 0 0,1 0 0,-12 0 0,5 0 0,-14 0 0,4 0 0,0 0 0,3 0 0,4 0 0,3 0 0,3 0 0,5-1 0,4-3 0,4 1 0,5 0 0,-1 0 0,-1 0 0,-3-1 0,-9 1 0,-7 2 0,-10 1 0,-7 0 0,-4 0 0,2 0 0,0 0 0,5 0 0,-6 0 0,1 0 0,6-1 0,-4-1 0,9-1 0,-7 0 0,0 0 0,0 1 0,0-1 0,0 0 0,0 2 0,-3-1 0,0 0 0,0-1 0,4 1 0,0 1 0,-4-1 0,2-1 0,-5 1 0,6-1 0,-2 3 0,1 0 0,0 0 0,4 0 0,3 0 0,2 0 0,6 0 0,4-1 0,2-2 0,3-1 0,-1 2 0,3 1 0,0 1 0,0 0 0,-1 0 0,-2 0 0,6 0 0,-16 0 0,7 0 0,-15 0 0,8 0 0,-1 0 0,4 0 0,0 0 0,1 0 0,1 0 0,0 0 0,0 0 0,2 0 0,2 0 0,3 0 0,1 0 0,-2 0 0,0 0 0,-1 0 0,-1 0 0,-3 0 0,-4 0 0,1 0 0,-8 0 0,6 0 0,-12 0 0,4 0 0,-3 0 0,1 3 0,-2 2 0,-1 1 0,-2 1 0,-1-2 0,-2 0 0,4 2 0,-6-1 0,7 1 0,-8-2 0,7 1 0,-5 0 0,4 0 0,-2 0 0,-1-1 0,2 0 0,-3 0 0,6 0 0,-4-2 0,-1 2 0,5-3 0,-8 1 0,9-2 0,-3-1 0,-2 0 0,2 0 0,-1 4 0,-2-3 0,5 3 0,-5-4 0,-73-6 0,50 4 0,-61-5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E6C09-71FC-124A-A12B-82E8EDE9A504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BC9C4-4956-4B46-B2CE-A6AF50E29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4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09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3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8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8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24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8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50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2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64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37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7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0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5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26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4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also my tutorial @ dynamic algorithms workshop in STOC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8819-147E-0B4B-BDF9-AAA0EFFB44A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8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5A91-3FBE-C0F4-487E-63DF4559F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9505D7-ADAD-FD23-9162-56DB26B87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52A99-95F0-32D6-E0B2-9C38765C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A15FC-A863-DFCC-790D-B86329E2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D3BE3-73B7-1F27-78FB-04162EEA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FBAC-9555-3302-3AE2-BE1201AF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12530-DF90-EB9C-3654-64599E6E2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F0AD-7CF0-1EBF-57BD-9E63927E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2E90-C976-CAA2-2992-C073912E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BD9A1-13E9-A5C2-8A58-08307981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8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5673C-C01D-0375-25F8-D68964D99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29170-635D-0643-5AFC-2B1F2ED1C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123C1-7747-A99A-8C56-AE34DF15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BD3A-C2A3-95C3-3BD0-1910684D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3B7CE-4812-47E0-8886-067504C5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F4B9-4AA4-CC6D-C610-2E06D999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EA39-DA77-CB88-8A4B-847EB6B09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E5EE-74D8-321F-5B58-5C9B3853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D7DD3-BE4C-A845-3921-E28AE157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D620-F771-FC41-C47D-8CB8AA60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1A288-DBF0-2CF6-247D-F547CF4C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076C9-0B86-6AF3-A72D-63919F73C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7AD1D-1161-7BCF-1704-FDBDA0F0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96751-BA5C-EA84-7800-2EB74DA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F04D-1090-E02D-F63F-3D0F8706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2FD7-6D3B-D12F-BD72-08385A81E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EBE07-0B76-6A05-2AF1-EF332AF86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681A8-395A-23AC-D605-A5BEB4249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D2037-CC30-B3C5-9CAC-75E44D87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4D0B7-C277-A3AD-2084-409E8E75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9A57E-99BB-A564-6CDD-CDD56BD4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9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6C7D-904E-9963-4BE8-CD166CA1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8DBC4-BD7A-B58C-9781-3284D8B5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8FCB6-9EAD-2700-E067-F3BF2DB5F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02D2A-E350-0248-CBCD-BC96E686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C1F60-3072-4267-F6CE-3727918D4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B21F2-D7E3-6483-8F8C-2160654A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E424FA-A7E9-CA8F-4A0D-FE19311D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053EF-CDCF-4ADD-6D91-2209F93E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47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86073-B5B9-1AC3-C55F-4AB0A2A3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2A0FC-F9AD-9D25-F9FF-A60FFC02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C265D-237A-3330-1126-6D4B9314C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3A576-1626-F73D-22D9-C099DC12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6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D4072-0309-4005-AC0D-FBDEEBBE2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B851F-8881-DAB5-1414-18A83B0A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026DD-410A-6411-5CA7-6493A3D8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6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481D-D726-5499-3679-D27BBC3C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AF20-0579-4A9E-821C-58BD22CB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6A1B9-DC08-A8DA-77EE-16F56040F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6EF5D-D12C-4514-F39A-E507FE42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41319-17EF-3FF3-8E13-D78E73E0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45792-9FA8-45F5-E75D-B96A93B3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370E-E5B7-BA8E-94DA-296242624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BCF9C9-B796-0B17-3481-497C40585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EC36C-FDC8-58AC-DDCD-8FB07E140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5B08C-48A9-C9BF-9CD2-E0B8A2D3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8F39-60EA-8921-BC99-441AC372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3E7B9-82BC-6291-7556-FD88C70A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29A814-72AA-4768-D76D-FC08E948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5357-B09B-CE92-FF74-0AB10CE04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E6782-0F84-05CE-9D93-2C81BEC86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B234-A876-0447-AF7C-55FC6E9DB78A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DB4F-72B5-086B-1779-14545DE3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942D-A749-6DA8-0B4B-04CD2DF41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CE74B-C31D-D844-9856-2399C805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7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7" Type="http://schemas.openxmlformats.org/officeDocument/2006/relationships/image" Target="../media/image216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5.emf"/><Relationship Id="rId5" Type="http://schemas.openxmlformats.org/officeDocument/2006/relationships/image" Target="../media/image214.emf"/><Relationship Id="rId4" Type="http://schemas.openxmlformats.org/officeDocument/2006/relationships/image" Target="../media/image213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emf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220.emf"/><Relationship Id="rId4" Type="http://schemas.openxmlformats.org/officeDocument/2006/relationships/image" Target="../media/image219.em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220.emf"/><Relationship Id="rId4" Type="http://schemas.openxmlformats.org/officeDocument/2006/relationships/image" Target="../media/image219.emf"/><Relationship Id="rId9" Type="http://schemas.openxmlformats.org/officeDocument/2006/relationships/image" Target="../media/image223.e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5" Type="http://schemas.openxmlformats.org/officeDocument/2006/relationships/image" Target="../media/image220.emf"/><Relationship Id="rId10" Type="http://schemas.openxmlformats.org/officeDocument/2006/relationships/image" Target="../media/image224.emf"/><Relationship Id="rId4" Type="http://schemas.openxmlformats.org/officeDocument/2006/relationships/image" Target="../media/image219.emf"/><Relationship Id="rId9" Type="http://schemas.openxmlformats.org/officeDocument/2006/relationships/image" Target="../media/image223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12" Type="http://schemas.openxmlformats.org/officeDocument/2006/relationships/image" Target="../media/image226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11" Type="http://schemas.openxmlformats.org/officeDocument/2006/relationships/image" Target="../media/image225.emf"/><Relationship Id="rId5" Type="http://schemas.openxmlformats.org/officeDocument/2006/relationships/image" Target="../media/image220.emf"/><Relationship Id="rId10" Type="http://schemas.openxmlformats.org/officeDocument/2006/relationships/image" Target="../media/image224.emf"/><Relationship Id="rId4" Type="http://schemas.openxmlformats.org/officeDocument/2006/relationships/image" Target="../media/image219.emf"/><Relationship Id="rId9" Type="http://schemas.openxmlformats.org/officeDocument/2006/relationships/image" Target="../media/image223.e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13" Type="http://schemas.openxmlformats.org/officeDocument/2006/relationships/image" Target="../media/image227.jpg"/><Relationship Id="rId3" Type="http://schemas.openxmlformats.org/officeDocument/2006/relationships/image" Target="../media/image218.emf"/><Relationship Id="rId7" Type="http://schemas.openxmlformats.org/officeDocument/2006/relationships/image" Target="../media/image221.emf"/><Relationship Id="rId12" Type="http://schemas.openxmlformats.org/officeDocument/2006/relationships/image" Target="../media/image226.emf"/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0.png"/><Relationship Id="rId11" Type="http://schemas.openxmlformats.org/officeDocument/2006/relationships/image" Target="../media/image225.emf"/><Relationship Id="rId5" Type="http://schemas.openxmlformats.org/officeDocument/2006/relationships/image" Target="../media/image220.emf"/><Relationship Id="rId10" Type="http://schemas.openxmlformats.org/officeDocument/2006/relationships/image" Target="../media/image224.emf"/><Relationship Id="rId4" Type="http://schemas.openxmlformats.org/officeDocument/2006/relationships/image" Target="../media/image219.emf"/><Relationship Id="rId9" Type="http://schemas.openxmlformats.org/officeDocument/2006/relationships/image" Target="../media/image2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emf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emf"/><Relationship Id="rId3" Type="http://schemas.openxmlformats.org/officeDocument/2006/relationships/image" Target="../media/image229.emf"/><Relationship Id="rId7" Type="http://schemas.openxmlformats.org/officeDocument/2006/relationships/image" Target="../media/image232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emf"/><Relationship Id="rId5" Type="http://schemas.openxmlformats.org/officeDocument/2006/relationships/image" Target="../media/image233.emf"/><Relationship Id="rId4" Type="http://schemas.openxmlformats.org/officeDocument/2006/relationships/image" Target="../media/image230.e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emf"/><Relationship Id="rId3" Type="http://schemas.openxmlformats.org/officeDocument/2006/relationships/image" Target="../media/image229.emf"/><Relationship Id="rId7" Type="http://schemas.openxmlformats.org/officeDocument/2006/relationships/image" Target="../media/image232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emf"/><Relationship Id="rId5" Type="http://schemas.openxmlformats.org/officeDocument/2006/relationships/image" Target="../media/image233.emf"/><Relationship Id="rId4" Type="http://schemas.openxmlformats.org/officeDocument/2006/relationships/image" Target="../media/image230.emf"/><Relationship Id="rId9" Type="http://schemas.openxmlformats.org/officeDocument/2006/relationships/image" Target="../media/image235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emf"/><Relationship Id="rId5" Type="http://schemas.openxmlformats.org/officeDocument/2006/relationships/image" Target="../media/image239.emf"/><Relationship Id="rId4" Type="http://schemas.openxmlformats.org/officeDocument/2006/relationships/image" Target="../media/image238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emf"/><Relationship Id="rId4" Type="http://schemas.openxmlformats.org/officeDocument/2006/relationships/image" Target="../media/image243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emf"/><Relationship Id="rId4" Type="http://schemas.openxmlformats.org/officeDocument/2006/relationships/image" Target="../media/image246.emf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137.png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jp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51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50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49.emf"/><Relationship Id="rId5" Type="http://schemas.openxmlformats.org/officeDocument/2006/relationships/image" Target="../media/image259.png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51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50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49.emf"/><Relationship Id="rId5" Type="http://schemas.openxmlformats.org/officeDocument/2006/relationships/image" Target="../media/image259.png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Relationship Id="rId14" Type="http://schemas.openxmlformats.org/officeDocument/2006/relationships/image" Target="../media/image252.e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51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50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49.emf"/><Relationship Id="rId5" Type="http://schemas.openxmlformats.org/officeDocument/2006/relationships/image" Target="../media/image259.png"/><Relationship Id="rId15" Type="http://schemas.openxmlformats.org/officeDocument/2006/relationships/image" Target="../media/image253.emf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Relationship Id="rId14" Type="http://schemas.openxmlformats.org/officeDocument/2006/relationships/image" Target="../media/image252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255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56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255.emf"/><Relationship Id="rId17" Type="http://schemas.openxmlformats.org/officeDocument/2006/relationships/image" Target="../media/image260.emf"/><Relationship Id="rId2" Type="http://schemas.openxmlformats.org/officeDocument/2006/relationships/image" Target="../media/image245.emf"/><Relationship Id="rId16" Type="http://schemas.openxmlformats.org/officeDocument/2006/relationships/image" Target="../media/image2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5" Type="http://schemas.openxmlformats.org/officeDocument/2006/relationships/image" Target="../media/image258.emf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Relationship Id="rId14" Type="http://schemas.openxmlformats.org/officeDocument/2006/relationships/image" Target="../media/image257.emf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3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62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1.emf"/><Relationship Id="rId5" Type="http://schemas.openxmlformats.org/officeDocument/2006/relationships/image" Target="../media/image259.png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5" Type="http://schemas.openxmlformats.org/officeDocument/2006/relationships/image" Target="../media/image265.emf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18" Type="http://schemas.openxmlformats.org/officeDocument/2006/relationships/image" Target="../media/image268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4.emf"/><Relationship Id="rId5" Type="http://schemas.openxmlformats.org/officeDocument/2006/relationships/image" Target="../media/image259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18" Type="http://schemas.openxmlformats.org/officeDocument/2006/relationships/image" Target="../media/image268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4.emf"/><Relationship Id="rId5" Type="http://schemas.openxmlformats.org/officeDocument/2006/relationships/image" Target="../media/image259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18" Type="http://schemas.openxmlformats.org/officeDocument/2006/relationships/image" Target="../media/image268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18" Type="http://schemas.openxmlformats.org/officeDocument/2006/relationships/image" Target="../media/image268.emf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264.emf"/><Relationship Id="rId5" Type="http://schemas.openxmlformats.org/officeDocument/2006/relationships/image" Target="../media/image141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4" Type="http://schemas.openxmlformats.org/officeDocument/2006/relationships/image" Target="../media/image140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62.emf"/><Relationship Id="rId18" Type="http://schemas.openxmlformats.org/officeDocument/2006/relationships/image" Target="../media/image268.emf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61.emf"/><Relationship Id="rId17" Type="http://schemas.openxmlformats.org/officeDocument/2006/relationships/image" Target="../media/image267.emf"/><Relationship Id="rId2" Type="http://schemas.openxmlformats.org/officeDocument/2006/relationships/image" Target="../media/image245.emf"/><Relationship Id="rId16" Type="http://schemas.openxmlformats.org/officeDocument/2006/relationships/image" Target="../media/image2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264.emf"/><Relationship Id="rId5" Type="http://schemas.openxmlformats.org/officeDocument/2006/relationships/image" Target="../media/image259.png"/><Relationship Id="rId15" Type="http://schemas.openxmlformats.org/officeDocument/2006/relationships/image" Target="../media/image266.emf"/><Relationship Id="rId10" Type="http://schemas.openxmlformats.org/officeDocument/2006/relationships/image" Target="../media/image248.emf"/><Relationship Id="rId19" Type="http://schemas.openxmlformats.org/officeDocument/2006/relationships/image" Target="../media/image269.emf"/><Relationship Id="rId4" Type="http://schemas.openxmlformats.org/officeDocument/2006/relationships/image" Target="../media/image258.png"/><Relationship Id="rId9" Type="http://schemas.openxmlformats.org/officeDocument/2006/relationships/image" Target="../media/image247.emf"/><Relationship Id="rId14" Type="http://schemas.openxmlformats.org/officeDocument/2006/relationships/image" Target="../media/image263.e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70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255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70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255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Relationship Id="rId14" Type="http://schemas.openxmlformats.org/officeDocument/2006/relationships/image" Target="../media/image271.em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emf"/><Relationship Id="rId13" Type="http://schemas.openxmlformats.org/officeDocument/2006/relationships/image" Target="../media/image270.emf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255.emf"/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254.emf"/><Relationship Id="rId5" Type="http://schemas.openxmlformats.org/officeDocument/2006/relationships/image" Target="../media/image137.png"/><Relationship Id="rId15" Type="http://schemas.openxmlformats.org/officeDocument/2006/relationships/image" Target="../media/image271.emf"/><Relationship Id="rId10" Type="http://schemas.openxmlformats.org/officeDocument/2006/relationships/image" Target="../media/image248.emf"/><Relationship Id="rId4" Type="http://schemas.openxmlformats.org/officeDocument/2006/relationships/image" Target="../media/image136.png"/><Relationship Id="rId9" Type="http://schemas.openxmlformats.org/officeDocument/2006/relationships/image" Target="../media/image247.emf"/><Relationship Id="rId14" Type="http://schemas.openxmlformats.org/officeDocument/2006/relationships/image" Target="../media/image272.emf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4.xml"/><Relationship Id="rId3" Type="http://schemas.openxmlformats.org/officeDocument/2006/relationships/image" Target="../media/image28.emf"/><Relationship Id="rId12" Type="http://schemas.openxmlformats.org/officeDocument/2006/relationships/image" Target="NULL"/><Relationship Id="rId17" Type="http://schemas.openxmlformats.org/officeDocument/2006/relationships/image" Target="../media/image31.emf"/><Relationship Id="rId2" Type="http://schemas.openxmlformats.org/officeDocument/2006/relationships/image" Target="../media/image27.emf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32.png"/><Relationship Id="rId15" Type="http://schemas.openxmlformats.org/officeDocument/2006/relationships/customXml" Target="../ink/ink5.xml"/><Relationship Id="rId10" Type="http://schemas.openxmlformats.org/officeDocument/2006/relationships/image" Target="NULL"/><Relationship Id="rId4" Type="http://schemas.openxmlformats.org/officeDocument/2006/relationships/image" Target="../media/image29.emf"/><Relationship Id="rId9" Type="http://schemas.openxmlformats.org/officeDocument/2006/relationships/customXml" Target="../ink/ink2.xml"/><Relationship Id="rId14" Type="http://schemas.openxmlformats.org/officeDocument/2006/relationships/image" Target="NUL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5" Type="http://schemas.openxmlformats.org/officeDocument/2006/relationships/image" Target="../media/image153.png"/><Relationship Id="rId4" Type="http://schemas.openxmlformats.org/officeDocument/2006/relationships/image" Target="../media/image152.png"/><Relationship Id="rId9" Type="http://schemas.openxmlformats.org/officeDocument/2006/relationships/image" Target="../media/image274.emf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6.emf"/><Relationship Id="rId5" Type="http://schemas.openxmlformats.org/officeDocument/2006/relationships/image" Target="../media/image153.png"/><Relationship Id="rId10" Type="http://schemas.openxmlformats.org/officeDocument/2006/relationships/image" Target="../media/image275.emf"/><Relationship Id="rId4" Type="http://schemas.openxmlformats.org/officeDocument/2006/relationships/image" Target="../media/image152.png"/><Relationship Id="rId9" Type="http://schemas.openxmlformats.org/officeDocument/2006/relationships/image" Target="../media/image274.emf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76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5.emf"/><Relationship Id="rId5" Type="http://schemas.openxmlformats.org/officeDocument/2006/relationships/image" Target="../media/image153.png"/><Relationship Id="rId10" Type="http://schemas.openxmlformats.org/officeDocument/2006/relationships/image" Target="../media/image274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75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74.e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0" Type="http://schemas.openxmlformats.org/officeDocument/2006/relationships/image" Target="../media/image278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76.e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75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74.emf"/><Relationship Id="rId2" Type="http://schemas.openxmlformats.org/officeDocument/2006/relationships/image" Target="../media/image150.png"/><Relationship Id="rId16" Type="http://schemas.openxmlformats.org/officeDocument/2006/relationships/image" Target="../media/image2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81.emf"/><Relationship Id="rId10" Type="http://schemas.openxmlformats.org/officeDocument/2006/relationships/image" Target="../media/image278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80.emf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74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82.emf"/><Relationship Id="rId17" Type="http://schemas.openxmlformats.org/officeDocument/2006/relationships/image" Target="../media/image276.emf"/><Relationship Id="rId2" Type="http://schemas.openxmlformats.org/officeDocument/2006/relationships/image" Target="../media/image150.png"/><Relationship Id="rId16" Type="http://schemas.openxmlformats.org/officeDocument/2006/relationships/image" Target="../media/image2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80.emf"/><Relationship Id="rId10" Type="http://schemas.openxmlformats.org/officeDocument/2006/relationships/image" Target="../media/image278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75.emf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82.emf"/><Relationship Id="rId18" Type="http://schemas.openxmlformats.org/officeDocument/2006/relationships/image" Target="../media/image276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83.emf"/><Relationship Id="rId17" Type="http://schemas.openxmlformats.org/officeDocument/2006/relationships/image" Target="../media/image281.emf"/><Relationship Id="rId2" Type="http://schemas.openxmlformats.org/officeDocument/2006/relationships/image" Target="../media/image150.png"/><Relationship Id="rId16" Type="http://schemas.openxmlformats.org/officeDocument/2006/relationships/image" Target="../media/image2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75.emf"/><Relationship Id="rId10" Type="http://schemas.openxmlformats.org/officeDocument/2006/relationships/image" Target="../media/image278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74.emf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82.emf"/><Relationship Id="rId18" Type="http://schemas.openxmlformats.org/officeDocument/2006/relationships/image" Target="../media/image281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83.emf"/><Relationship Id="rId17" Type="http://schemas.openxmlformats.org/officeDocument/2006/relationships/image" Target="../media/image280.emf"/><Relationship Id="rId2" Type="http://schemas.openxmlformats.org/officeDocument/2006/relationships/image" Target="../media/image150.png"/><Relationship Id="rId16" Type="http://schemas.openxmlformats.org/officeDocument/2006/relationships/image" Target="../media/image2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74.emf"/><Relationship Id="rId10" Type="http://schemas.openxmlformats.org/officeDocument/2006/relationships/image" Target="../media/image278.emf"/><Relationship Id="rId19" Type="http://schemas.openxmlformats.org/officeDocument/2006/relationships/image" Target="../media/image276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84.emf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82.emf"/><Relationship Id="rId18" Type="http://schemas.openxmlformats.org/officeDocument/2006/relationships/image" Target="../media/image281.emf"/><Relationship Id="rId3" Type="http://schemas.openxmlformats.org/officeDocument/2006/relationships/image" Target="../media/image151.png"/><Relationship Id="rId7" Type="http://schemas.openxmlformats.org/officeDocument/2006/relationships/image" Target="../media/image271.emf"/><Relationship Id="rId12" Type="http://schemas.openxmlformats.org/officeDocument/2006/relationships/image" Target="../media/image283.emf"/><Relationship Id="rId17" Type="http://schemas.openxmlformats.org/officeDocument/2006/relationships/image" Target="../media/image280.emf"/><Relationship Id="rId2" Type="http://schemas.openxmlformats.org/officeDocument/2006/relationships/image" Target="../media/image150.png"/><Relationship Id="rId16" Type="http://schemas.openxmlformats.org/officeDocument/2006/relationships/image" Target="../media/image275.emf"/><Relationship Id="rId20" Type="http://schemas.openxmlformats.org/officeDocument/2006/relationships/image" Target="../media/image2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74.emf"/><Relationship Id="rId10" Type="http://schemas.openxmlformats.org/officeDocument/2006/relationships/image" Target="../media/image278.emf"/><Relationship Id="rId19" Type="http://schemas.openxmlformats.org/officeDocument/2006/relationships/image" Target="../media/image276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84.emf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emf"/><Relationship Id="rId13" Type="http://schemas.openxmlformats.org/officeDocument/2006/relationships/image" Target="../media/image282.emf"/><Relationship Id="rId18" Type="http://schemas.openxmlformats.org/officeDocument/2006/relationships/image" Target="../media/image281.emf"/><Relationship Id="rId3" Type="http://schemas.openxmlformats.org/officeDocument/2006/relationships/image" Target="../media/image151.png"/><Relationship Id="rId21" Type="http://schemas.openxmlformats.org/officeDocument/2006/relationships/image" Target="../media/image286.emf"/><Relationship Id="rId7" Type="http://schemas.openxmlformats.org/officeDocument/2006/relationships/image" Target="../media/image271.emf"/><Relationship Id="rId12" Type="http://schemas.openxmlformats.org/officeDocument/2006/relationships/image" Target="../media/image283.emf"/><Relationship Id="rId17" Type="http://schemas.openxmlformats.org/officeDocument/2006/relationships/image" Target="../media/image280.emf"/><Relationship Id="rId2" Type="http://schemas.openxmlformats.org/officeDocument/2006/relationships/image" Target="../media/image150.png"/><Relationship Id="rId16" Type="http://schemas.openxmlformats.org/officeDocument/2006/relationships/image" Target="../media/image275.emf"/><Relationship Id="rId20" Type="http://schemas.openxmlformats.org/officeDocument/2006/relationships/image" Target="../media/image2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emf"/><Relationship Id="rId11" Type="http://schemas.openxmlformats.org/officeDocument/2006/relationships/image" Target="../media/image279.emf"/><Relationship Id="rId5" Type="http://schemas.openxmlformats.org/officeDocument/2006/relationships/image" Target="../media/image153.png"/><Relationship Id="rId15" Type="http://schemas.openxmlformats.org/officeDocument/2006/relationships/image" Target="../media/image274.emf"/><Relationship Id="rId10" Type="http://schemas.openxmlformats.org/officeDocument/2006/relationships/image" Target="../media/image278.emf"/><Relationship Id="rId19" Type="http://schemas.openxmlformats.org/officeDocument/2006/relationships/image" Target="../media/image276.emf"/><Relationship Id="rId4" Type="http://schemas.openxmlformats.org/officeDocument/2006/relationships/image" Target="../media/image152.png"/><Relationship Id="rId9" Type="http://schemas.openxmlformats.org/officeDocument/2006/relationships/image" Target="../media/image277.emf"/><Relationship Id="rId14" Type="http://schemas.openxmlformats.org/officeDocument/2006/relationships/image" Target="../media/image28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287.emf"/><Relationship Id="rId3" Type="http://schemas.openxmlformats.org/officeDocument/2006/relationships/image" Target="../media/image98.png"/><Relationship Id="rId7" Type="http://schemas.openxmlformats.org/officeDocument/2006/relationships/image" Target="../media/image115.emf"/><Relationship Id="rId12" Type="http://schemas.openxmlformats.org/officeDocument/2006/relationships/image" Target="../media/image117.em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image" Target="../media/image1020.png"/><Relationship Id="rId5" Type="http://schemas.openxmlformats.org/officeDocument/2006/relationships/image" Target="../media/image1030.png"/><Relationship Id="rId15" Type="http://schemas.openxmlformats.org/officeDocument/2006/relationships/image" Target="../media/image289.emf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100.png"/><Relationship Id="rId14" Type="http://schemas.openxmlformats.org/officeDocument/2006/relationships/image" Target="../media/image288.emf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49.emf"/><Relationship Id="rId4" Type="http://schemas.openxmlformats.org/officeDocument/2006/relationships/image" Target="../media/image50.emf"/><Relationship Id="rId9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49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12" Type="http://schemas.openxmlformats.org/officeDocument/2006/relationships/image" Target="../media/image5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11" Type="http://schemas.openxmlformats.org/officeDocument/2006/relationships/image" Target="../media/image55.emf"/><Relationship Id="rId5" Type="http://schemas.openxmlformats.org/officeDocument/2006/relationships/image" Target="../media/image51.emf"/><Relationship Id="rId10" Type="http://schemas.openxmlformats.org/officeDocument/2006/relationships/image" Target="../media/image54.emf"/><Relationship Id="rId4" Type="http://schemas.openxmlformats.org/officeDocument/2006/relationships/image" Target="../media/image50.emf"/><Relationship Id="rId9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7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12" Type="http://schemas.openxmlformats.org/officeDocument/2006/relationships/image" Target="../media/image5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11" Type="http://schemas.openxmlformats.org/officeDocument/2006/relationships/image" Target="../media/image55.emf"/><Relationship Id="rId5" Type="http://schemas.openxmlformats.org/officeDocument/2006/relationships/image" Target="../media/image51.emf"/><Relationship Id="rId1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50.emf"/><Relationship Id="rId9" Type="http://schemas.openxmlformats.org/officeDocument/2006/relationships/image" Target="../media/image53.emf"/><Relationship Id="rId1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7.emf"/><Relationship Id="rId3" Type="http://schemas.openxmlformats.org/officeDocument/2006/relationships/image" Target="../media/image46.emf"/><Relationship Id="rId7" Type="http://schemas.openxmlformats.org/officeDocument/2006/relationships/image" Target="../media/image47.emf"/><Relationship Id="rId12" Type="http://schemas.openxmlformats.org/officeDocument/2006/relationships/image" Target="../media/image56.emf"/><Relationship Id="rId17" Type="http://schemas.openxmlformats.org/officeDocument/2006/relationships/image" Target="../media/image49.emf"/><Relationship Id="rId2" Type="http://schemas.openxmlformats.org/officeDocument/2006/relationships/image" Target="../media/image45.emf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11" Type="http://schemas.openxmlformats.org/officeDocument/2006/relationships/image" Target="../media/image55.emf"/><Relationship Id="rId5" Type="http://schemas.openxmlformats.org/officeDocument/2006/relationships/image" Target="../media/image51.emf"/><Relationship Id="rId15" Type="http://schemas.openxmlformats.org/officeDocument/2006/relationships/image" Target="../media/image59.emf"/><Relationship Id="rId10" Type="http://schemas.openxmlformats.org/officeDocument/2006/relationships/image" Target="../media/image54.emf"/><Relationship Id="rId4" Type="http://schemas.openxmlformats.org/officeDocument/2006/relationships/image" Target="../media/image50.emf"/><Relationship Id="rId9" Type="http://schemas.openxmlformats.org/officeDocument/2006/relationships/image" Target="../media/image53.emf"/><Relationship Id="rId1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26" Type="http://schemas.openxmlformats.org/officeDocument/2006/relationships/image" Target="../media/image85.emf"/><Relationship Id="rId3" Type="http://schemas.openxmlformats.org/officeDocument/2006/relationships/image" Target="../media/image62.emf"/><Relationship Id="rId21" Type="http://schemas.openxmlformats.org/officeDocument/2006/relationships/image" Target="../media/image80.emf"/><Relationship Id="rId34" Type="http://schemas.openxmlformats.org/officeDocument/2006/relationships/image" Target="../media/image93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4.emf"/><Relationship Id="rId33" Type="http://schemas.openxmlformats.org/officeDocument/2006/relationships/image" Target="../media/image92.emf"/><Relationship Id="rId2" Type="http://schemas.openxmlformats.org/officeDocument/2006/relationships/image" Target="../media/image61.emf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29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24" Type="http://schemas.openxmlformats.org/officeDocument/2006/relationships/image" Target="../media/image83.emf"/><Relationship Id="rId32" Type="http://schemas.openxmlformats.org/officeDocument/2006/relationships/image" Target="../media/image91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87.emf"/><Relationship Id="rId10" Type="http://schemas.openxmlformats.org/officeDocument/2006/relationships/image" Target="../media/image69.emf"/><Relationship Id="rId19" Type="http://schemas.openxmlformats.org/officeDocument/2006/relationships/image" Target="../media/image78.emf"/><Relationship Id="rId31" Type="http://schemas.openxmlformats.org/officeDocument/2006/relationships/image" Target="../media/image90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Relationship Id="rId22" Type="http://schemas.openxmlformats.org/officeDocument/2006/relationships/image" Target="../media/image81.emf"/><Relationship Id="rId27" Type="http://schemas.openxmlformats.org/officeDocument/2006/relationships/image" Target="../media/image86.emf"/><Relationship Id="rId30" Type="http://schemas.openxmlformats.org/officeDocument/2006/relationships/image" Target="../media/image89.emf"/><Relationship Id="rId8" Type="http://schemas.openxmlformats.org/officeDocument/2006/relationships/image" Target="../media/image67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10" Type="http://schemas.openxmlformats.org/officeDocument/2006/relationships/image" Target="../media/image102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6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10.jpe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1.emf"/><Relationship Id="rId5" Type="http://schemas.openxmlformats.org/officeDocument/2006/relationships/image" Target="../media/image100.png"/><Relationship Id="rId10" Type="http://schemas.openxmlformats.org/officeDocument/2006/relationships/image" Target="../media/image110.jpe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12" Type="http://schemas.openxmlformats.org/officeDocument/2006/relationships/image" Target="../media/image1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1.emf"/><Relationship Id="rId5" Type="http://schemas.openxmlformats.org/officeDocument/2006/relationships/image" Target="../media/image100.png"/><Relationship Id="rId10" Type="http://schemas.openxmlformats.org/officeDocument/2006/relationships/image" Target="../media/image110.jpe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113.emf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12" Type="http://schemas.openxmlformats.org/officeDocument/2006/relationships/image" Target="../media/image1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1.emf"/><Relationship Id="rId5" Type="http://schemas.openxmlformats.org/officeDocument/2006/relationships/image" Target="../media/image100.png"/><Relationship Id="rId10" Type="http://schemas.openxmlformats.org/officeDocument/2006/relationships/image" Target="../media/image110.jpe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98.png"/><Relationship Id="rId7" Type="http://schemas.openxmlformats.org/officeDocument/2006/relationships/image" Target="../media/image115.emf"/><Relationship Id="rId12" Type="http://schemas.openxmlformats.org/officeDocument/2006/relationships/image" Target="../media/image1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image" Target="../media/image1020.png"/><Relationship Id="rId5" Type="http://schemas.openxmlformats.org/officeDocument/2006/relationships/image" Target="../media/image1030.png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118.emf"/><Relationship Id="rId3" Type="http://schemas.openxmlformats.org/officeDocument/2006/relationships/image" Target="../media/image118.png"/><Relationship Id="rId7" Type="http://schemas.openxmlformats.org/officeDocument/2006/relationships/image" Target="../media/image115.emf"/><Relationship Id="rId12" Type="http://schemas.openxmlformats.org/officeDocument/2006/relationships/image" Target="../media/image1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0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openxmlformats.org/officeDocument/2006/relationships/image" Target="../media/image121.png"/><Relationship Id="rId14" Type="http://schemas.openxmlformats.org/officeDocument/2006/relationships/image" Target="../media/image11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118.emf"/><Relationship Id="rId3" Type="http://schemas.openxmlformats.org/officeDocument/2006/relationships/image" Target="../media/image118.png"/><Relationship Id="rId7" Type="http://schemas.openxmlformats.org/officeDocument/2006/relationships/image" Target="../media/image115.emf"/><Relationship Id="rId12" Type="http://schemas.openxmlformats.org/officeDocument/2006/relationships/image" Target="../media/image1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5" Type="http://schemas.openxmlformats.org/officeDocument/2006/relationships/image" Target="../media/image120.emf"/><Relationship Id="rId10" Type="http://schemas.openxmlformats.org/officeDocument/2006/relationships/image" Target="../media/image122.png"/><Relationship Id="rId4" Type="http://schemas.openxmlformats.org/officeDocument/2006/relationships/image" Target="../media/image119.png"/><Relationship Id="rId9" Type="http://schemas.openxmlformats.org/officeDocument/2006/relationships/image" Target="../media/image121.png"/><Relationship Id="rId14" Type="http://schemas.openxmlformats.org/officeDocument/2006/relationships/image" Target="../media/image11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2.emf"/><Relationship Id="rId7" Type="http://schemas.openxmlformats.org/officeDocument/2006/relationships/image" Target="../media/image127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2.emf"/><Relationship Id="rId7" Type="http://schemas.openxmlformats.org/officeDocument/2006/relationships/image" Target="../media/image127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Relationship Id="rId9" Type="http://schemas.openxmlformats.org/officeDocument/2006/relationships/image" Target="../media/image1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Relationship Id="rId9" Type="http://schemas.openxmlformats.org/officeDocument/2006/relationships/image" Target="../media/image135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135.emf"/><Relationship Id="rId3" Type="http://schemas.openxmlformats.org/officeDocument/2006/relationships/image" Target="../media/image129.emf"/><Relationship Id="rId7" Type="http://schemas.openxmlformats.org/officeDocument/2006/relationships/image" Target="../media/image137.emf"/><Relationship Id="rId12" Type="http://schemas.openxmlformats.org/officeDocument/2006/relationships/image" Target="../media/image134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emf"/><Relationship Id="rId11" Type="http://schemas.openxmlformats.org/officeDocument/2006/relationships/image" Target="../media/image133.emf"/><Relationship Id="rId5" Type="http://schemas.openxmlformats.org/officeDocument/2006/relationships/image" Target="../media/image131.emf"/><Relationship Id="rId10" Type="http://schemas.openxmlformats.org/officeDocument/2006/relationships/image" Target="../media/image132.emf"/><Relationship Id="rId4" Type="http://schemas.openxmlformats.org/officeDocument/2006/relationships/image" Target="../media/image130.emf"/><Relationship Id="rId9" Type="http://schemas.openxmlformats.org/officeDocument/2006/relationships/image" Target="../media/image139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13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6.emf"/><Relationship Id="rId12" Type="http://schemas.openxmlformats.org/officeDocument/2006/relationships/image" Target="../media/image133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32.emf"/><Relationship Id="rId5" Type="http://schemas.openxmlformats.org/officeDocument/2006/relationships/image" Target="../media/image131.emf"/><Relationship Id="rId10" Type="http://schemas.openxmlformats.org/officeDocument/2006/relationships/image" Target="../media/image139.emf"/><Relationship Id="rId4" Type="http://schemas.openxmlformats.org/officeDocument/2006/relationships/image" Target="../media/image130.emf"/><Relationship Id="rId9" Type="http://schemas.openxmlformats.org/officeDocument/2006/relationships/image" Target="../media/image138.emf"/><Relationship Id="rId14" Type="http://schemas.openxmlformats.org/officeDocument/2006/relationships/image" Target="../media/image13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33.emf"/><Relationship Id="rId3" Type="http://schemas.openxmlformats.org/officeDocument/2006/relationships/image" Target="../media/image129.emf"/><Relationship Id="rId7" Type="http://schemas.openxmlformats.org/officeDocument/2006/relationships/image" Target="../media/image141.emf"/><Relationship Id="rId12" Type="http://schemas.openxmlformats.org/officeDocument/2006/relationships/image" Target="../media/image13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39.emf"/><Relationship Id="rId5" Type="http://schemas.openxmlformats.org/officeDocument/2006/relationships/image" Target="../media/image131.emf"/><Relationship Id="rId15" Type="http://schemas.openxmlformats.org/officeDocument/2006/relationships/image" Target="../media/image135.emf"/><Relationship Id="rId10" Type="http://schemas.openxmlformats.org/officeDocument/2006/relationships/image" Target="../media/image138.emf"/><Relationship Id="rId4" Type="http://schemas.openxmlformats.org/officeDocument/2006/relationships/image" Target="../media/image130.emf"/><Relationship Id="rId9" Type="http://schemas.openxmlformats.org/officeDocument/2006/relationships/image" Target="../media/image137.emf"/><Relationship Id="rId14" Type="http://schemas.openxmlformats.org/officeDocument/2006/relationships/image" Target="../media/image134.e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33.emf"/><Relationship Id="rId3" Type="http://schemas.openxmlformats.org/officeDocument/2006/relationships/image" Target="../media/image129.emf"/><Relationship Id="rId7" Type="http://schemas.openxmlformats.org/officeDocument/2006/relationships/image" Target="../media/image141.emf"/><Relationship Id="rId12" Type="http://schemas.openxmlformats.org/officeDocument/2006/relationships/image" Target="../media/image132.emf"/><Relationship Id="rId2" Type="http://schemas.openxmlformats.org/officeDocument/2006/relationships/image" Target="../media/image121.emf"/><Relationship Id="rId16" Type="http://schemas.openxmlformats.org/officeDocument/2006/relationships/image" Target="../media/image14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39.emf"/><Relationship Id="rId5" Type="http://schemas.openxmlformats.org/officeDocument/2006/relationships/image" Target="../media/image131.emf"/><Relationship Id="rId15" Type="http://schemas.openxmlformats.org/officeDocument/2006/relationships/image" Target="../media/image135.emf"/><Relationship Id="rId10" Type="http://schemas.openxmlformats.org/officeDocument/2006/relationships/image" Target="../media/image138.emf"/><Relationship Id="rId4" Type="http://schemas.openxmlformats.org/officeDocument/2006/relationships/image" Target="../media/image130.emf"/><Relationship Id="rId9" Type="http://schemas.openxmlformats.org/officeDocument/2006/relationships/image" Target="../media/image137.emf"/><Relationship Id="rId14" Type="http://schemas.openxmlformats.org/officeDocument/2006/relationships/image" Target="../media/image13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32.emf"/><Relationship Id="rId3" Type="http://schemas.openxmlformats.org/officeDocument/2006/relationships/image" Target="../media/image129.emf"/><Relationship Id="rId7" Type="http://schemas.openxmlformats.org/officeDocument/2006/relationships/image" Target="../media/image141.emf"/><Relationship Id="rId12" Type="http://schemas.openxmlformats.org/officeDocument/2006/relationships/image" Target="../media/image139.emf"/><Relationship Id="rId17" Type="http://schemas.openxmlformats.org/officeDocument/2006/relationships/image" Target="../media/image142.emf"/><Relationship Id="rId2" Type="http://schemas.openxmlformats.org/officeDocument/2006/relationships/image" Target="../media/image121.emf"/><Relationship Id="rId16" Type="http://schemas.openxmlformats.org/officeDocument/2006/relationships/image" Target="../media/image1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38.emf"/><Relationship Id="rId5" Type="http://schemas.openxmlformats.org/officeDocument/2006/relationships/image" Target="../media/image131.emf"/><Relationship Id="rId15" Type="http://schemas.openxmlformats.org/officeDocument/2006/relationships/image" Target="../media/image134.emf"/><Relationship Id="rId10" Type="http://schemas.openxmlformats.org/officeDocument/2006/relationships/image" Target="../media/image137.emf"/><Relationship Id="rId4" Type="http://schemas.openxmlformats.org/officeDocument/2006/relationships/image" Target="../media/image130.emf"/><Relationship Id="rId9" Type="http://schemas.openxmlformats.org/officeDocument/2006/relationships/image" Target="../media/image136.emf"/><Relationship Id="rId14" Type="http://schemas.openxmlformats.org/officeDocument/2006/relationships/image" Target="../media/image133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38.emf"/><Relationship Id="rId18" Type="http://schemas.openxmlformats.org/officeDocument/2006/relationships/image" Target="../media/image135.emf"/><Relationship Id="rId3" Type="http://schemas.openxmlformats.org/officeDocument/2006/relationships/image" Target="../media/image129.emf"/><Relationship Id="rId7" Type="http://schemas.openxmlformats.org/officeDocument/2006/relationships/image" Target="../media/image141.emf"/><Relationship Id="rId12" Type="http://schemas.openxmlformats.org/officeDocument/2006/relationships/image" Target="../media/image137.emf"/><Relationship Id="rId17" Type="http://schemas.openxmlformats.org/officeDocument/2006/relationships/image" Target="../media/image134.emf"/><Relationship Id="rId2" Type="http://schemas.openxmlformats.org/officeDocument/2006/relationships/image" Target="../media/image121.emf"/><Relationship Id="rId16" Type="http://schemas.openxmlformats.org/officeDocument/2006/relationships/image" Target="../media/image1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36.emf"/><Relationship Id="rId5" Type="http://schemas.openxmlformats.org/officeDocument/2006/relationships/image" Target="../media/image131.emf"/><Relationship Id="rId15" Type="http://schemas.openxmlformats.org/officeDocument/2006/relationships/image" Target="../media/image132.emf"/><Relationship Id="rId10" Type="http://schemas.openxmlformats.org/officeDocument/2006/relationships/image" Target="../media/image145.emf"/><Relationship Id="rId19" Type="http://schemas.openxmlformats.org/officeDocument/2006/relationships/image" Target="../media/image142.emf"/><Relationship Id="rId4" Type="http://schemas.openxmlformats.org/officeDocument/2006/relationships/image" Target="../media/image130.emf"/><Relationship Id="rId9" Type="http://schemas.openxmlformats.org/officeDocument/2006/relationships/image" Target="../media/image144.emf"/><Relationship Id="rId14" Type="http://schemas.openxmlformats.org/officeDocument/2006/relationships/image" Target="../media/image139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36.emf"/><Relationship Id="rId18" Type="http://schemas.openxmlformats.org/officeDocument/2006/relationships/image" Target="../media/image133.emf"/><Relationship Id="rId3" Type="http://schemas.openxmlformats.org/officeDocument/2006/relationships/image" Target="../media/image129.emf"/><Relationship Id="rId21" Type="http://schemas.openxmlformats.org/officeDocument/2006/relationships/image" Target="../media/image142.emf"/><Relationship Id="rId7" Type="http://schemas.openxmlformats.org/officeDocument/2006/relationships/image" Target="../media/image141.emf"/><Relationship Id="rId12" Type="http://schemas.openxmlformats.org/officeDocument/2006/relationships/image" Target="../media/image147.emf"/><Relationship Id="rId17" Type="http://schemas.openxmlformats.org/officeDocument/2006/relationships/image" Target="../media/image132.emf"/><Relationship Id="rId2" Type="http://schemas.openxmlformats.org/officeDocument/2006/relationships/image" Target="../media/image121.emf"/><Relationship Id="rId16" Type="http://schemas.openxmlformats.org/officeDocument/2006/relationships/image" Target="../media/image139.emf"/><Relationship Id="rId20" Type="http://schemas.openxmlformats.org/officeDocument/2006/relationships/image" Target="../media/image1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11" Type="http://schemas.openxmlformats.org/officeDocument/2006/relationships/image" Target="../media/image146.emf"/><Relationship Id="rId5" Type="http://schemas.openxmlformats.org/officeDocument/2006/relationships/image" Target="../media/image131.emf"/><Relationship Id="rId15" Type="http://schemas.openxmlformats.org/officeDocument/2006/relationships/image" Target="../media/image138.emf"/><Relationship Id="rId10" Type="http://schemas.openxmlformats.org/officeDocument/2006/relationships/image" Target="../media/image145.emf"/><Relationship Id="rId19" Type="http://schemas.openxmlformats.org/officeDocument/2006/relationships/image" Target="../media/image134.emf"/><Relationship Id="rId4" Type="http://schemas.openxmlformats.org/officeDocument/2006/relationships/image" Target="../media/image130.emf"/><Relationship Id="rId9" Type="http://schemas.openxmlformats.org/officeDocument/2006/relationships/image" Target="../media/image144.emf"/><Relationship Id="rId14" Type="http://schemas.openxmlformats.org/officeDocument/2006/relationships/image" Target="../media/image13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g"/><Relationship Id="rId3" Type="http://schemas.openxmlformats.org/officeDocument/2006/relationships/image" Target="../media/image149.emf"/><Relationship Id="rId7" Type="http://schemas.openxmlformats.org/officeDocument/2006/relationships/image" Target="../media/image152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9.emf"/><Relationship Id="rId7" Type="http://schemas.openxmlformats.org/officeDocument/2006/relationships/image" Target="../media/image155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Relationship Id="rId9" Type="http://schemas.openxmlformats.org/officeDocument/2006/relationships/image" Target="../media/image15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9.emf"/><Relationship Id="rId7" Type="http://schemas.openxmlformats.org/officeDocument/2006/relationships/image" Target="../media/image155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5" Type="http://schemas.openxmlformats.org/officeDocument/2006/relationships/image" Target="../media/image151.emf"/><Relationship Id="rId10" Type="http://schemas.openxmlformats.org/officeDocument/2006/relationships/image" Target="../media/image156.emf"/><Relationship Id="rId4" Type="http://schemas.openxmlformats.org/officeDocument/2006/relationships/image" Target="../media/image150.emf"/><Relationship Id="rId9" Type="http://schemas.openxmlformats.org/officeDocument/2006/relationships/image" Target="../media/image154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3" Type="http://schemas.openxmlformats.org/officeDocument/2006/relationships/image" Target="../media/image149.emf"/><Relationship Id="rId7" Type="http://schemas.openxmlformats.org/officeDocument/2006/relationships/image" Target="../media/image155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emf"/><Relationship Id="rId11" Type="http://schemas.openxmlformats.org/officeDocument/2006/relationships/image" Target="../media/image156.emf"/><Relationship Id="rId5" Type="http://schemas.openxmlformats.org/officeDocument/2006/relationships/image" Target="../media/image151.emf"/><Relationship Id="rId10" Type="http://schemas.openxmlformats.org/officeDocument/2006/relationships/image" Target="../media/image154.jpg"/><Relationship Id="rId4" Type="http://schemas.openxmlformats.org/officeDocument/2006/relationships/image" Target="../media/image150.emf"/><Relationship Id="rId9" Type="http://schemas.openxmlformats.org/officeDocument/2006/relationships/image" Target="../media/image152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5" Type="http://schemas.openxmlformats.org/officeDocument/2006/relationships/image" Target="../media/image153.emf"/><Relationship Id="rId10" Type="http://schemas.openxmlformats.org/officeDocument/2006/relationships/image" Target="../media/image158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12" Type="http://schemas.openxmlformats.org/officeDocument/2006/relationships/image" Target="../media/image158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3.emf"/><Relationship Id="rId10" Type="http://schemas.openxmlformats.org/officeDocument/2006/relationships/image" Target="../media/image159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image" Target="../media/image158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12" Type="http://schemas.openxmlformats.org/officeDocument/2006/relationships/image" Target="../media/image161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3.emf"/><Relationship Id="rId10" Type="http://schemas.openxmlformats.org/officeDocument/2006/relationships/image" Target="../media/image159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image" Target="../media/image162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12" Type="http://schemas.openxmlformats.org/officeDocument/2006/relationships/image" Target="../media/image161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3.emf"/><Relationship Id="rId10" Type="http://schemas.openxmlformats.org/officeDocument/2006/relationships/image" Target="../media/image159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Relationship Id="rId14" Type="http://schemas.openxmlformats.org/officeDocument/2006/relationships/image" Target="../media/image158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image" Target="../media/image162.emf"/><Relationship Id="rId3" Type="http://schemas.openxmlformats.org/officeDocument/2006/relationships/image" Target="../media/image150.emf"/><Relationship Id="rId7" Type="http://schemas.openxmlformats.org/officeDocument/2006/relationships/image" Target="../media/image157.emf"/><Relationship Id="rId12" Type="http://schemas.openxmlformats.org/officeDocument/2006/relationships/image" Target="../media/image161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3.emf"/><Relationship Id="rId15" Type="http://schemas.openxmlformats.org/officeDocument/2006/relationships/image" Target="../media/image158.emf"/><Relationship Id="rId10" Type="http://schemas.openxmlformats.org/officeDocument/2006/relationships/image" Target="../media/image159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Relationship Id="rId14" Type="http://schemas.openxmlformats.org/officeDocument/2006/relationships/image" Target="../media/image16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61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64.jpg"/><Relationship Id="rId4" Type="http://schemas.openxmlformats.org/officeDocument/2006/relationships/image" Target="../media/image119.png"/><Relationship Id="rId9" Type="http://schemas.openxmlformats.org/officeDocument/2006/relationships/image" Target="../media/image61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65.png"/><Relationship Id="rId5" Type="http://schemas.openxmlformats.org/officeDocument/2006/relationships/image" Target="../media/image100.png"/><Relationship Id="rId10" Type="http://schemas.openxmlformats.org/officeDocument/2006/relationships/image" Target="../media/image164.jp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emf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image" Target="../media/image172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10" Type="http://schemas.openxmlformats.org/officeDocument/2006/relationships/image" Target="../media/image178.emf"/><Relationship Id="rId4" Type="http://schemas.openxmlformats.org/officeDocument/2006/relationships/image" Target="../media/image172.emf"/><Relationship Id="rId9" Type="http://schemas.openxmlformats.org/officeDocument/2006/relationships/image" Target="../media/image177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13" Type="http://schemas.openxmlformats.org/officeDocument/2006/relationships/image" Target="../media/image178.emf"/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12" Type="http://schemas.openxmlformats.org/officeDocument/2006/relationships/image" Target="../media/image181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11" Type="http://schemas.openxmlformats.org/officeDocument/2006/relationships/image" Target="../media/image180.emf"/><Relationship Id="rId5" Type="http://schemas.openxmlformats.org/officeDocument/2006/relationships/image" Target="../media/image173.emf"/><Relationship Id="rId10" Type="http://schemas.openxmlformats.org/officeDocument/2006/relationships/image" Target="../media/image179.emf"/><Relationship Id="rId4" Type="http://schemas.openxmlformats.org/officeDocument/2006/relationships/image" Target="../media/image172.emf"/><Relationship Id="rId9" Type="http://schemas.openxmlformats.org/officeDocument/2006/relationships/image" Target="../media/image177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emf"/><Relationship Id="rId13" Type="http://schemas.openxmlformats.org/officeDocument/2006/relationships/image" Target="../media/image178.emf"/><Relationship Id="rId3" Type="http://schemas.openxmlformats.org/officeDocument/2006/relationships/image" Target="../media/image171.emf"/><Relationship Id="rId7" Type="http://schemas.openxmlformats.org/officeDocument/2006/relationships/image" Target="../media/image175.emf"/><Relationship Id="rId12" Type="http://schemas.openxmlformats.org/officeDocument/2006/relationships/image" Target="../media/image181.emf"/><Relationship Id="rId2" Type="http://schemas.openxmlformats.org/officeDocument/2006/relationships/image" Target="../media/image166.emf"/><Relationship Id="rId16" Type="http://schemas.openxmlformats.org/officeDocument/2006/relationships/image" Target="../media/image1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emf"/><Relationship Id="rId11" Type="http://schemas.openxmlformats.org/officeDocument/2006/relationships/image" Target="../media/image180.emf"/><Relationship Id="rId5" Type="http://schemas.openxmlformats.org/officeDocument/2006/relationships/image" Target="../media/image173.emf"/><Relationship Id="rId15" Type="http://schemas.openxmlformats.org/officeDocument/2006/relationships/image" Target="../media/image183.emf"/><Relationship Id="rId10" Type="http://schemas.openxmlformats.org/officeDocument/2006/relationships/image" Target="../media/image179.emf"/><Relationship Id="rId4" Type="http://schemas.openxmlformats.org/officeDocument/2006/relationships/image" Target="../media/image172.emf"/><Relationship Id="rId9" Type="http://schemas.openxmlformats.org/officeDocument/2006/relationships/image" Target="../media/image177.emf"/><Relationship Id="rId14" Type="http://schemas.openxmlformats.org/officeDocument/2006/relationships/image" Target="../media/image182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emf"/><Relationship Id="rId5" Type="http://schemas.openxmlformats.org/officeDocument/2006/relationships/image" Target="../media/image187.emf"/><Relationship Id="rId4" Type="http://schemas.openxmlformats.org/officeDocument/2006/relationships/image" Target="../media/image186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4" Type="http://schemas.openxmlformats.org/officeDocument/2006/relationships/image" Target="../media/image191.emf"/><Relationship Id="rId9" Type="http://schemas.openxmlformats.org/officeDocument/2006/relationships/image" Target="../media/image196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3" Type="http://schemas.openxmlformats.org/officeDocument/2006/relationships/image" Target="../media/image190.emf"/><Relationship Id="rId7" Type="http://schemas.openxmlformats.org/officeDocument/2006/relationships/image" Target="../media/image194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emf"/><Relationship Id="rId5" Type="http://schemas.openxmlformats.org/officeDocument/2006/relationships/image" Target="../media/image192.emf"/><Relationship Id="rId10" Type="http://schemas.openxmlformats.org/officeDocument/2006/relationships/image" Target="../media/image197.emf"/><Relationship Id="rId4" Type="http://schemas.openxmlformats.org/officeDocument/2006/relationships/image" Target="../media/image191.emf"/><Relationship Id="rId9" Type="http://schemas.openxmlformats.org/officeDocument/2006/relationships/image" Target="../media/image196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4" Type="http://schemas.openxmlformats.org/officeDocument/2006/relationships/image" Target="../media/image199.emf"/><Relationship Id="rId9" Type="http://schemas.openxmlformats.org/officeDocument/2006/relationships/image" Target="../media/image204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5" Type="http://schemas.openxmlformats.org/officeDocument/2006/relationships/image" Target="../media/image200.emf"/><Relationship Id="rId10" Type="http://schemas.openxmlformats.org/officeDocument/2006/relationships/image" Target="../media/image205.emf"/><Relationship Id="rId4" Type="http://schemas.openxmlformats.org/officeDocument/2006/relationships/image" Target="../media/image199.emf"/><Relationship Id="rId9" Type="http://schemas.openxmlformats.org/officeDocument/2006/relationships/image" Target="../media/image204.em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13" Type="http://schemas.openxmlformats.org/officeDocument/2006/relationships/image" Target="../media/image208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12" Type="http://schemas.openxmlformats.org/officeDocument/2006/relationships/image" Target="../media/image207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11" Type="http://schemas.openxmlformats.org/officeDocument/2006/relationships/image" Target="../media/image205.emf"/><Relationship Id="rId5" Type="http://schemas.openxmlformats.org/officeDocument/2006/relationships/image" Target="../media/image200.emf"/><Relationship Id="rId10" Type="http://schemas.openxmlformats.org/officeDocument/2006/relationships/image" Target="../media/image206.emf"/><Relationship Id="rId4" Type="http://schemas.openxmlformats.org/officeDocument/2006/relationships/image" Target="../media/image199.emf"/><Relationship Id="rId9" Type="http://schemas.openxmlformats.org/officeDocument/2006/relationships/image" Target="../media/image204.emf"/><Relationship Id="rId14" Type="http://schemas.openxmlformats.org/officeDocument/2006/relationships/image" Target="../media/image209.emf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emf"/><Relationship Id="rId13" Type="http://schemas.openxmlformats.org/officeDocument/2006/relationships/image" Target="../media/image208.emf"/><Relationship Id="rId3" Type="http://schemas.openxmlformats.org/officeDocument/2006/relationships/image" Target="../media/image198.emf"/><Relationship Id="rId7" Type="http://schemas.openxmlformats.org/officeDocument/2006/relationships/image" Target="../media/image202.emf"/><Relationship Id="rId12" Type="http://schemas.openxmlformats.org/officeDocument/2006/relationships/image" Target="../media/image207.emf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emf"/><Relationship Id="rId11" Type="http://schemas.openxmlformats.org/officeDocument/2006/relationships/image" Target="../media/image205.emf"/><Relationship Id="rId5" Type="http://schemas.openxmlformats.org/officeDocument/2006/relationships/image" Target="../media/image200.emf"/><Relationship Id="rId15" Type="http://schemas.openxmlformats.org/officeDocument/2006/relationships/image" Target="../media/image210.emf"/><Relationship Id="rId10" Type="http://schemas.openxmlformats.org/officeDocument/2006/relationships/image" Target="../media/image206.emf"/><Relationship Id="rId4" Type="http://schemas.openxmlformats.org/officeDocument/2006/relationships/image" Target="../media/image199.emf"/><Relationship Id="rId9" Type="http://schemas.openxmlformats.org/officeDocument/2006/relationships/image" Target="../media/image204.emf"/><Relationship Id="rId14" Type="http://schemas.openxmlformats.org/officeDocument/2006/relationships/image" Target="../media/image209.e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3" Type="http://schemas.openxmlformats.org/officeDocument/2006/relationships/image" Target="../media/image98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65.png"/><Relationship Id="rId5" Type="http://schemas.openxmlformats.org/officeDocument/2006/relationships/image" Target="../media/image100.png"/><Relationship Id="rId10" Type="http://schemas.openxmlformats.org/officeDocument/2006/relationships/image" Target="../media/image164.jpg"/><Relationship Id="rId4" Type="http://schemas.openxmlformats.org/officeDocument/2006/relationships/image" Target="../media/image99.png"/><Relationship Id="rId9" Type="http://schemas.openxmlformats.org/officeDocument/2006/relationships/image" Target="../media/image61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DCC2-D1C4-D52E-0108-5CA2E3E3D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Recent Advances in Dynamic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58BD3-FBEA-4EA8-1F65-1B000A926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Sayan Bhattacharya</a:t>
            </a:r>
          </a:p>
          <a:p>
            <a:r>
              <a:rPr lang="en-US" dirty="0"/>
              <a:t>(University of Warwick)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0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33073753-6E0D-2474-45A4-31FB5DE6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8" y="979464"/>
            <a:ext cx="3386129" cy="25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D2EAB-4D8E-2A90-F64D-3079C19A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78" y="158980"/>
            <a:ext cx="7772400" cy="371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E9ED2-DA7C-36A0-A708-DD21A8AA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093" y="979464"/>
            <a:ext cx="16256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523D9-1540-D0A6-1AFC-87511356C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093" y="1466415"/>
            <a:ext cx="671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06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E2A948-2142-6552-4E56-407834A6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22" y="158400"/>
            <a:ext cx="2171700" cy="342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D15B8C-C83D-9013-F7FE-4C621FA72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43" y="2061385"/>
            <a:ext cx="7772400" cy="2819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C55A43-24F1-62BB-378F-5EA901BB3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943" y="2547613"/>
            <a:ext cx="2971800" cy="266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EBEB0D-DE13-9682-9A94-9C985D950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343" y="3279871"/>
            <a:ext cx="5588000" cy="266700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92B58C5-14AB-F7C1-9557-F36488AE4D5E}"/>
              </a:ext>
            </a:extLst>
          </p:cNvPr>
          <p:cNvSpPr/>
          <p:nvPr/>
        </p:nvSpPr>
        <p:spPr>
          <a:xfrm>
            <a:off x="958850" y="1769285"/>
            <a:ext cx="8616043" cy="215264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AD5DF-8CB8-E32F-0F04-EA891FC79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1424" y="2712259"/>
            <a:ext cx="1587500" cy="266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40D5B7-8993-17FE-6F51-C65928E9D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5493" y="4101230"/>
            <a:ext cx="15494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69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FA75F-626B-B19D-9E0E-07FEE534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Our Techniques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55FB8-2616-D85E-1E43-23521ED93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(bipartite graph, oblivious adversary, amortized update time, 1.99 approximation ratio)</a:t>
            </a:r>
          </a:p>
        </p:txBody>
      </p:sp>
    </p:spTree>
    <p:extLst>
      <p:ext uri="{BB962C8B-B14F-4D97-AF65-F5344CB8AC3E}">
        <p14:creationId xmlns:p14="http://schemas.microsoft.com/office/powerpoint/2010/main" val="10325897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295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507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38D757-099E-28CD-275F-ADF46DC8201A}"/>
              </a:ext>
            </a:extLst>
          </p:cNvPr>
          <p:cNvSpPr/>
          <p:nvPr/>
        </p:nvSpPr>
        <p:spPr>
          <a:xfrm>
            <a:off x="582477" y="2854842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AA88D5-A5F3-7030-18FB-91AB2C375C74}"/>
                  </a:ext>
                </a:extLst>
              </p:cNvPr>
              <p:cNvSpPr txBox="1"/>
              <p:nvPr/>
            </p:nvSpPr>
            <p:spPr>
              <a:xfrm>
                <a:off x="1053774" y="2985013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AA88D5-A5F3-7030-18FB-91AB2C375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774" y="2985013"/>
                <a:ext cx="2334998" cy="954107"/>
              </a:xfrm>
              <a:prstGeom prst="rect">
                <a:avLst/>
              </a:prstGeom>
              <a:blipFill>
                <a:blip r:embed="rId6"/>
                <a:stretch>
                  <a:fillRect l="-3261" t="-789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E6882C8-A6AB-5E4B-A0EC-A377D02241F6}"/>
              </a:ext>
            </a:extLst>
          </p:cNvPr>
          <p:cNvGrpSpPr/>
          <p:nvPr/>
        </p:nvGrpSpPr>
        <p:grpSpPr>
          <a:xfrm>
            <a:off x="960864" y="4176176"/>
            <a:ext cx="2380605" cy="1741894"/>
            <a:chOff x="3303660" y="4477152"/>
            <a:chExt cx="5989663" cy="1741894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FA9B0D4-29F6-C252-77DB-7DE574F0736B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C9573B4-8FDD-60EA-6AA5-A1AAEA5B36A9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3BA200C-465C-401C-312D-973CD24DF6E4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1CCC92B-FB9B-3055-03DB-0802B03C249A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C044AC-87A1-3C75-861A-2A8D640D5771}"/>
              </a:ext>
            </a:extLst>
          </p:cNvPr>
          <p:cNvGrpSpPr/>
          <p:nvPr/>
        </p:nvGrpSpPr>
        <p:grpSpPr>
          <a:xfrm>
            <a:off x="959098" y="4162834"/>
            <a:ext cx="714755" cy="1741827"/>
            <a:chOff x="1157034" y="3632480"/>
            <a:chExt cx="714755" cy="174182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D0E6F33-623D-11E1-DE87-A9ACF7372D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6B84CEB-54AA-B22B-3FDA-109E080749F2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0767E9-9F8F-DD70-2ED0-54F5B450DC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7600EE-8291-4CD9-8B4B-0CCABE7882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AD6EDF-BCEE-BF03-F744-C3D575AE11FF}"/>
              </a:ext>
            </a:extLst>
          </p:cNvPr>
          <p:cNvGrpSpPr/>
          <p:nvPr/>
        </p:nvGrpSpPr>
        <p:grpSpPr>
          <a:xfrm>
            <a:off x="848183" y="4072582"/>
            <a:ext cx="305967" cy="2015729"/>
            <a:chOff x="1046119" y="3542228"/>
            <a:chExt cx="305967" cy="201572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A635A1-B040-7F03-220C-E25FCFEE981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66A71A5-17CB-B8A4-6F02-F7B64D2D49FD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09B5927-D9C8-0AFC-47B4-A876411744F8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AFE3004-2ED4-CEA2-FCA8-EBA62C99A9AF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99F297-9DB5-D6D6-498F-68BCBB6218FA}"/>
              </a:ext>
            </a:extLst>
          </p:cNvPr>
          <p:cNvGrpSpPr/>
          <p:nvPr/>
        </p:nvGrpSpPr>
        <p:grpSpPr>
          <a:xfrm>
            <a:off x="1791609" y="4162959"/>
            <a:ext cx="714755" cy="1741827"/>
            <a:chOff x="1157034" y="3632480"/>
            <a:chExt cx="714755" cy="174182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7CB7E5-6471-FDE0-B8EC-F6832C4AB477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7EC4DB4-FDB5-8D68-80C1-B4B46DBEBA13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087B1E0-637A-F134-A93A-F63C382E9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E345E59-8525-569A-52DA-15877EA420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CA075A0-752D-B403-7D4B-D2A0CAE203D0}"/>
              </a:ext>
            </a:extLst>
          </p:cNvPr>
          <p:cNvCxnSpPr>
            <a:cxnSpLocks/>
          </p:cNvCxnSpPr>
          <p:nvPr/>
        </p:nvCxnSpPr>
        <p:spPr>
          <a:xfrm>
            <a:off x="2658892" y="4742840"/>
            <a:ext cx="687856" cy="0"/>
          </a:xfrm>
          <a:prstGeom prst="line">
            <a:avLst/>
          </a:prstGeom>
          <a:ln w="635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8C57F7-EB7A-BBD0-B971-6EAD956F3923}"/>
              </a:ext>
            </a:extLst>
          </p:cNvPr>
          <p:cNvCxnSpPr>
            <a:cxnSpLocks/>
          </p:cNvCxnSpPr>
          <p:nvPr/>
        </p:nvCxnSpPr>
        <p:spPr>
          <a:xfrm>
            <a:off x="2657860" y="5343705"/>
            <a:ext cx="689920" cy="3648"/>
          </a:xfrm>
          <a:prstGeom prst="line">
            <a:avLst/>
          </a:prstGeom>
          <a:ln w="635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39A1C9-9FE9-7FCA-72EA-3F0B3AE86CBA}"/>
              </a:ext>
            </a:extLst>
          </p:cNvPr>
          <p:cNvCxnSpPr>
            <a:cxnSpLocks/>
          </p:cNvCxnSpPr>
          <p:nvPr/>
        </p:nvCxnSpPr>
        <p:spPr>
          <a:xfrm flipV="1">
            <a:off x="2645443" y="5903925"/>
            <a:ext cx="714755" cy="3145"/>
          </a:xfrm>
          <a:prstGeom prst="line">
            <a:avLst/>
          </a:prstGeom>
          <a:ln w="635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24EF8A3-B9F0-FA2F-3810-A2C67F2029E1}"/>
              </a:ext>
            </a:extLst>
          </p:cNvPr>
          <p:cNvCxnSpPr>
            <a:cxnSpLocks/>
          </p:cNvCxnSpPr>
          <p:nvPr/>
        </p:nvCxnSpPr>
        <p:spPr>
          <a:xfrm flipV="1">
            <a:off x="2651019" y="4165243"/>
            <a:ext cx="703603" cy="4827"/>
          </a:xfrm>
          <a:prstGeom prst="line">
            <a:avLst/>
          </a:prstGeom>
          <a:ln w="635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75C88D-5688-C111-D4BE-8044A0FC22E1}"/>
              </a:ext>
            </a:extLst>
          </p:cNvPr>
          <p:cNvGrpSpPr/>
          <p:nvPr/>
        </p:nvGrpSpPr>
        <p:grpSpPr>
          <a:xfrm>
            <a:off x="1617375" y="4042307"/>
            <a:ext cx="305967" cy="2015729"/>
            <a:chOff x="1046119" y="3542228"/>
            <a:chExt cx="305967" cy="201572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1505377-6BC2-EAB3-B6A6-4EA30729E67F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73C720B-87DF-522B-7F34-8141490AB35D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91CF5C9-B091-7A2B-F01E-D76117132F66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F7848BE-735D-18D8-7126-BC0E1BDA830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2EC217-537E-EB2A-64D4-EB5816247CA9}"/>
              </a:ext>
            </a:extLst>
          </p:cNvPr>
          <p:cNvGrpSpPr/>
          <p:nvPr/>
        </p:nvGrpSpPr>
        <p:grpSpPr>
          <a:xfrm>
            <a:off x="2451848" y="4042307"/>
            <a:ext cx="305967" cy="2015729"/>
            <a:chOff x="1046119" y="3542228"/>
            <a:chExt cx="305967" cy="201572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ABBE3DC-A975-222A-3674-1846BEE00DF9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3E2920C-2748-E61F-A885-EF5F1655FA28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16B3B7-7B09-C13F-0153-90709157A6C0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5F329B-BC41-DF6C-CA88-C33F37C67C1A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AABFB9-883C-83E0-7138-0B25DB5CDB5E}"/>
              </a:ext>
            </a:extLst>
          </p:cNvPr>
          <p:cNvGrpSpPr/>
          <p:nvPr/>
        </p:nvGrpSpPr>
        <p:grpSpPr>
          <a:xfrm>
            <a:off x="3221067" y="4042307"/>
            <a:ext cx="305967" cy="2015729"/>
            <a:chOff x="1046119" y="3542228"/>
            <a:chExt cx="305967" cy="201572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678762D-1C8C-2701-9CE9-7A15731C4FDE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79FE723-B4C0-E874-90FA-43C99D0E78EE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211245-9E19-27F9-218E-D2671E10598A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397A3F-21AF-DF08-5FFF-4214B5EC4B2B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0448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88836-BA39-CA15-A5CC-A0959B39B8FD}"/>
              </a:ext>
            </a:extLst>
          </p:cNvPr>
          <p:cNvGrpSpPr/>
          <p:nvPr/>
        </p:nvGrpSpPr>
        <p:grpSpPr>
          <a:xfrm>
            <a:off x="582477" y="2854842"/>
            <a:ext cx="3228765" cy="3543669"/>
            <a:chOff x="254370" y="2006703"/>
            <a:chExt cx="3228765" cy="35436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38D757-099E-28CD-275F-ADF46DC8201A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6"/>
                  <a:stretch>
                    <a:fillRect l="-3261" t="-7895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61763C-3683-373B-8BC4-446237757FD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E6882C8-A6AB-5E4B-A0EC-A377D02241F6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FA9B0D4-29F6-C252-77DB-7DE574F0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9573B4-8FDD-60EA-6AA5-A1AAEA5B3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3BA200C-465C-401C-312D-973CD24DF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1CCC92B-FB9B-3055-03DB-0802B03C2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C044AC-87A1-3C75-861A-2A8D640D5771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D0E6F33-623D-11E1-DE87-A9ACF7372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6B84CEB-54AA-B22B-3FDA-109E0807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70767E9-9F8F-DD70-2ED0-54F5B450D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7600EE-8291-4CD9-8B4B-0CCABE788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CAD6EDF-BCEE-BF03-F744-C3D575AE11FF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DA635A1-B040-7F03-220C-E25FCFEE981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6A71A5-17CB-B8A4-6F02-F7B64D2D49F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09B5927-D9C8-0AFC-47B4-A876411744F8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AFE3004-2ED4-CEA2-FCA8-EBA62C99A9AF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99F297-9DB5-D6D6-498F-68BCBB6218FA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7CB7E5-6471-FDE0-B8EC-F6832C4AB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7EC4DB4-FDB5-8D68-80C1-B4B46DBE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087B1E0-637A-F134-A93A-F63C382E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E345E59-8525-569A-52DA-15877EA42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93FAF3-938E-DAC9-66DB-87509FF6A717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A075A0-752D-B403-7D4B-D2A0CAE20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A8C57F7-EB7A-BBD0-B971-6EAD956F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39A1C9-9FE9-7FCA-72EA-3F0B3AE86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24EF8A3-B9F0-FA2F-3810-A2C67F20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75C88D-5688-C111-D4BE-8044A0FC22E1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1505377-6BC2-EAB3-B6A6-4EA30729E67F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3C720B-87DF-522B-7F34-8141490AB35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CF5C9-B091-7A2B-F01E-D76117132F66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F7848BE-735D-18D8-7126-BC0E1BDA830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2EC217-537E-EB2A-64D4-EB5816247CA9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BBE3DC-A975-222A-3674-1846BEE00DF9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3E2920C-2748-E61F-A885-EF5F1655FA28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016B3B7-7B09-C13F-0153-90709157A6C0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5F329B-BC41-DF6C-CA88-C33F37C67C1A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AABFB9-883C-83E0-7138-0B25DB5CDB5E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678762D-1C8C-2701-9CE9-7A15731C4FDE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79FE723-B4C0-E874-90FA-43C99D0E78EE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211245-9E19-27F9-218E-D2671E10598A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397A3F-21AF-DF08-5FFF-4214B5EC4B2B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4A15FEF-3FAC-7C85-209C-467504B9C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857" y="3313074"/>
            <a:ext cx="7772400" cy="29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30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88836-BA39-CA15-A5CC-A0959B39B8FD}"/>
              </a:ext>
            </a:extLst>
          </p:cNvPr>
          <p:cNvGrpSpPr/>
          <p:nvPr/>
        </p:nvGrpSpPr>
        <p:grpSpPr>
          <a:xfrm>
            <a:off x="582477" y="2854842"/>
            <a:ext cx="3228765" cy="3543669"/>
            <a:chOff x="254370" y="2006703"/>
            <a:chExt cx="3228765" cy="35436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38D757-099E-28CD-275F-ADF46DC8201A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6"/>
                  <a:stretch>
                    <a:fillRect l="-3261" t="-7895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61763C-3683-373B-8BC4-446237757FD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E6882C8-A6AB-5E4B-A0EC-A377D02241F6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FA9B0D4-29F6-C252-77DB-7DE574F0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9573B4-8FDD-60EA-6AA5-A1AAEA5B3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3BA200C-465C-401C-312D-973CD24DF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1CCC92B-FB9B-3055-03DB-0802B03C2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C044AC-87A1-3C75-861A-2A8D640D5771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D0E6F33-623D-11E1-DE87-A9ACF7372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6B84CEB-54AA-B22B-3FDA-109E0807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70767E9-9F8F-DD70-2ED0-54F5B450D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7600EE-8291-4CD9-8B4B-0CCABE788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CAD6EDF-BCEE-BF03-F744-C3D575AE11FF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DA635A1-B040-7F03-220C-E25FCFEE981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6A71A5-17CB-B8A4-6F02-F7B64D2D49F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09B5927-D9C8-0AFC-47B4-A876411744F8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AFE3004-2ED4-CEA2-FCA8-EBA62C99A9AF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99F297-9DB5-D6D6-498F-68BCBB6218FA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7CB7E5-6471-FDE0-B8EC-F6832C4AB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7EC4DB4-FDB5-8D68-80C1-B4B46DBE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087B1E0-637A-F134-A93A-F63C382E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E345E59-8525-569A-52DA-15877EA42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93FAF3-938E-DAC9-66DB-87509FF6A717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A075A0-752D-B403-7D4B-D2A0CAE20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A8C57F7-EB7A-BBD0-B971-6EAD956F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39A1C9-9FE9-7FCA-72EA-3F0B3AE86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24EF8A3-B9F0-FA2F-3810-A2C67F20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75C88D-5688-C111-D4BE-8044A0FC22E1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1505377-6BC2-EAB3-B6A6-4EA30729E67F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3C720B-87DF-522B-7F34-8141490AB35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CF5C9-B091-7A2B-F01E-D76117132F66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F7848BE-735D-18D8-7126-BC0E1BDA830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2EC217-537E-EB2A-64D4-EB5816247CA9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BBE3DC-A975-222A-3674-1846BEE00DF9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3E2920C-2748-E61F-A885-EF5F1655FA28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016B3B7-7B09-C13F-0153-90709157A6C0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5F329B-BC41-DF6C-CA88-C33F37C67C1A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AABFB9-883C-83E0-7138-0B25DB5CDB5E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678762D-1C8C-2701-9CE9-7A15731C4FDE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79FE723-B4C0-E874-90FA-43C99D0E78EE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211245-9E19-27F9-218E-D2671E10598A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397A3F-21AF-DF08-5FFF-4214B5EC4B2B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4A15FEF-3FAC-7C85-209C-467504B9C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857" y="3313074"/>
            <a:ext cx="7772400" cy="2979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AB4C0B-F937-8ADC-6FF0-EB3DA10BA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857" y="3924453"/>
            <a:ext cx="37211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AD8FA-63B7-981B-1004-AD454C52DC32}"/>
              </a:ext>
            </a:extLst>
          </p:cNvPr>
          <p:cNvSpPr txBox="1"/>
          <p:nvPr/>
        </p:nvSpPr>
        <p:spPr>
          <a:xfrm>
            <a:off x="2757814" y="5932482"/>
            <a:ext cx="63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M’</a:t>
            </a:r>
          </a:p>
        </p:txBody>
      </p:sp>
    </p:spTree>
    <p:extLst>
      <p:ext uri="{BB962C8B-B14F-4D97-AF65-F5344CB8AC3E}">
        <p14:creationId xmlns:p14="http://schemas.microsoft.com/office/powerpoint/2010/main" val="38052677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88836-BA39-CA15-A5CC-A0959B39B8FD}"/>
              </a:ext>
            </a:extLst>
          </p:cNvPr>
          <p:cNvGrpSpPr/>
          <p:nvPr/>
        </p:nvGrpSpPr>
        <p:grpSpPr>
          <a:xfrm>
            <a:off x="582477" y="2854842"/>
            <a:ext cx="3228765" cy="3543669"/>
            <a:chOff x="254370" y="2006703"/>
            <a:chExt cx="3228765" cy="35436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38D757-099E-28CD-275F-ADF46DC8201A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6"/>
                  <a:stretch>
                    <a:fillRect l="-3261" t="-7895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61763C-3683-373B-8BC4-446237757FD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E6882C8-A6AB-5E4B-A0EC-A377D02241F6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FA9B0D4-29F6-C252-77DB-7DE574F0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9573B4-8FDD-60EA-6AA5-A1AAEA5B3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3BA200C-465C-401C-312D-973CD24DF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1CCC92B-FB9B-3055-03DB-0802B03C2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C044AC-87A1-3C75-861A-2A8D640D5771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D0E6F33-623D-11E1-DE87-A9ACF7372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6B84CEB-54AA-B22B-3FDA-109E0807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70767E9-9F8F-DD70-2ED0-54F5B450D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7600EE-8291-4CD9-8B4B-0CCABE788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CAD6EDF-BCEE-BF03-F744-C3D575AE11FF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DA635A1-B040-7F03-220C-E25FCFEE981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6A71A5-17CB-B8A4-6F02-F7B64D2D49F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09B5927-D9C8-0AFC-47B4-A876411744F8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AFE3004-2ED4-CEA2-FCA8-EBA62C99A9AF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99F297-9DB5-D6D6-498F-68BCBB6218FA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7CB7E5-6471-FDE0-B8EC-F6832C4AB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7EC4DB4-FDB5-8D68-80C1-B4B46DBE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087B1E0-637A-F134-A93A-F63C382E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E345E59-8525-569A-52DA-15877EA42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93FAF3-938E-DAC9-66DB-87509FF6A717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A075A0-752D-B403-7D4B-D2A0CAE20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A8C57F7-EB7A-BBD0-B971-6EAD956F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39A1C9-9FE9-7FCA-72EA-3F0B3AE86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24EF8A3-B9F0-FA2F-3810-A2C67F20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75C88D-5688-C111-D4BE-8044A0FC22E1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1505377-6BC2-EAB3-B6A6-4EA30729E67F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3C720B-87DF-522B-7F34-8141490AB35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CF5C9-B091-7A2B-F01E-D76117132F66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F7848BE-735D-18D8-7126-BC0E1BDA830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2EC217-537E-EB2A-64D4-EB5816247CA9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BBE3DC-A975-222A-3674-1846BEE00DF9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3E2920C-2748-E61F-A885-EF5F1655FA28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016B3B7-7B09-C13F-0153-90709157A6C0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5F329B-BC41-DF6C-CA88-C33F37C67C1A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AABFB9-883C-83E0-7138-0B25DB5CDB5E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678762D-1C8C-2701-9CE9-7A15731C4FDE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79FE723-B4C0-E874-90FA-43C99D0E78EE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211245-9E19-27F9-218E-D2671E10598A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397A3F-21AF-DF08-5FFF-4214B5EC4B2B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4A15FEF-3FAC-7C85-209C-467504B9C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857" y="3313074"/>
            <a:ext cx="7772400" cy="2979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AB4C0B-F937-8ADC-6FF0-EB3DA10BA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857" y="3924453"/>
            <a:ext cx="3721100" cy="304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1EB3F80-F043-67A3-7A8A-9FE0EE2A9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857" y="4571869"/>
            <a:ext cx="3124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CFBA8-BB2F-C1FD-28C3-A4928CA57201}"/>
              </a:ext>
            </a:extLst>
          </p:cNvPr>
          <p:cNvSpPr txBox="1"/>
          <p:nvPr/>
        </p:nvSpPr>
        <p:spPr>
          <a:xfrm>
            <a:off x="2757814" y="5932482"/>
            <a:ext cx="63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M’</a:t>
            </a:r>
          </a:p>
        </p:txBody>
      </p:sp>
    </p:spTree>
    <p:extLst>
      <p:ext uri="{BB962C8B-B14F-4D97-AF65-F5344CB8AC3E}">
        <p14:creationId xmlns:p14="http://schemas.microsoft.com/office/powerpoint/2010/main" val="34906304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88836-BA39-CA15-A5CC-A0959B39B8FD}"/>
              </a:ext>
            </a:extLst>
          </p:cNvPr>
          <p:cNvGrpSpPr/>
          <p:nvPr/>
        </p:nvGrpSpPr>
        <p:grpSpPr>
          <a:xfrm>
            <a:off x="582477" y="2854842"/>
            <a:ext cx="3228765" cy="3543669"/>
            <a:chOff x="254370" y="2006703"/>
            <a:chExt cx="3228765" cy="35436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38D757-099E-28CD-275F-ADF46DC8201A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6"/>
                  <a:stretch>
                    <a:fillRect l="-3261" t="-7895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61763C-3683-373B-8BC4-446237757FD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E6882C8-A6AB-5E4B-A0EC-A377D02241F6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FA9B0D4-29F6-C252-77DB-7DE574F0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9573B4-8FDD-60EA-6AA5-A1AAEA5B3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3BA200C-465C-401C-312D-973CD24DF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1CCC92B-FB9B-3055-03DB-0802B03C2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C044AC-87A1-3C75-861A-2A8D640D5771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D0E6F33-623D-11E1-DE87-A9ACF7372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6B84CEB-54AA-B22B-3FDA-109E0807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70767E9-9F8F-DD70-2ED0-54F5B450D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7600EE-8291-4CD9-8B4B-0CCABE788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CAD6EDF-BCEE-BF03-F744-C3D575AE11FF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DA635A1-B040-7F03-220C-E25FCFEE981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6A71A5-17CB-B8A4-6F02-F7B64D2D49F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09B5927-D9C8-0AFC-47B4-A876411744F8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AFE3004-2ED4-CEA2-FCA8-EBA62C99A9AF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99F297-9DB5-D6D6-498F-68BCBB6218FA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7CB7E5-6471-FDE0-B8EC-F6832C4AB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7EC4DB4-FDB5-8D68-80C1-B4B46DBE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087B1E0-637A-F134-A93A-F63C382E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E345E59-8525-569A-52DA-15877EA42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93FAF3-938E-DAC9-66DB-87509FF6A717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A075A0-752D-B403-7D4B-D2A0CAE20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A8C57F7-EB7A-BBD0-B971-6EAD956F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39A1C9-9FE9-7FCA-72EA-3F0B3AE86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24EF8A3-B9F0-FA2F-3810-A2C67F20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75C88D-5688-C111-D4BE-8044A0FC22E1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1505377-6BC2-EAB3-B6A6-4EA30729E67F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3C720B-87DF-522B-7F34-8141490AB35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CF5C9-B091-7A2B-F01E-D76117132F66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F7848BE-735D-18D8-7126-BC0E1BDA830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2EC217-537E-EB2A-64D4-EB5816247CA9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BBE3DC-A975-222A-3674-1846BEE00DF9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3E2920C-2748-E61F-A885-EF5F1655FA28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016B3B7-7B09-C13F-0153-90709157A6C0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5F329B-BC41-DF6C-CA88-C33F37C67C1A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AABFB9-883C-83E0-7138-0B25DB5CDB5E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678762D-1C8C-2701-9CE9-7A15731C4FDE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79FE723-B4C0-E874-90FA-43C99D0E78EE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211245-9E19-27F9-218E-D2671E10598A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397A3F-21AF-DF08-5FFF-4214B5EC4B2B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4A15FEF-3FAC-7C85-209C-467504B9C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857" y="3313074"/>
            <a:ext cx="7772400" cy="2979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AB4C0B-F937-8ADC-6FF0-EB3DA10BA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857" y="3924453"/>
            <a:ext cx="3721100" cy="304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1EB3F80-F043-67A3-7A8A-9FE0EE2A9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857" y="4571869"/>
            <a:ext cx="3124200" cy="3048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106F2FE-9F35-DF59-EE8B-681F41C6020B}"/>
              </a:ext>
            </a:extLst>
          </p:cNvPr>
          <p:cNvGrpSpPr/>
          <p:nvPr/>
        </p:nvGrpSpPr>
        <p:grpSpPr>
          <a:xfrm>
            <a:off x="4551477" y="5942261"/>
            <a:ext cx="7008960" cy="292100"/>
            <a:chOff x="4334857" y="5458277"/>
            <a:chExt cx="7008960" cy="292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1B1788-4E77-4997-BC0B-D7D2402B6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4857" y="5470977"/>
              <a:ext cx="2578100" cy="279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1FB7A-42CA-7851-C520-5CF56C0B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49817" y="5458277"/>
              <a:ext cx="2794000" cy="292100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0473B92B-4836-471E-1DD2-AF2F7EA9A98D}"/>
                </a:ext>
              </a:extLst>
            </p:cNvPr>
            <p:cNvSpPr/>
            <p:nvPr/>
          </p:nvSpPr>
          <p:spPr>
            <a:xfrm>
              <a:off x="7204642" y="5470977"/>
              <a:ext cx="1016415" cy="2619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C33AC9-EB14-D319-7DE7-66A837CC929C}"/>
              </a:ext>
            </a:extLst>
          </p:cNvPr>
          <p:cNvSpPr txBox="1"/>
          <p:nvPr/>
        </p:nvSpPr>
        <p:spPr>
          <a:xfrm>
            <a:off x="2757814" y="5932482"/>
            <a:ext cx="63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M’</a:t>
            </a:r>
          </a:p>
        </p:txBody>
      </p:sp>
    </p:spTree>
    <p:extLst>
      <p:ext uri="{BB962C8B-B14F-4D97-AF65-F5344CB8AC3E}">
        <p14:creationId xmlns:p14="http://schemas.microsoft.com/office/powerpoint/2010/main" val="10668494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76606-1DD5-A0CF-B1A7-CE8270A3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0" y="336826"/>
            <a:ext cx="54102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D7CF46-50F9-825C-7A28-AAD3274CAB93}"/>
              </a:ext>
            </a:extLst>
          </p:cNvPr>
          <p:cNvGrpSpPr/>
          <p:nvPr/>
        </p:nvGrpSpPr>
        <p:grpSpPr>
          <a:xfrm>
            <a:off x="413992" y="1227481"/>
            <a:ext cx="9192315" cy="292100"/>
            <a:chOff x="459132" y="1360003"/>
            <a:chExt cx="9192315" cy="2921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CEDDDE-E569-7523-4314-F253AF2B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132" y="1367182"/>
              <a:ext cx="6794500" cy="25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28EF17-70F3-429A-775E-9147B32D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847" y="1360003"/>
              <a:ext cx="2260600" cy="2921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508B69F-2988-2EE7-C81F-67E2F7254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385" y="1687994"/>
            <a:ext cx="2171700" cy="2921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88836-BA39-CA15-A5CC-A0959B39B8FD}"/>
              </a:ext>
            </a:extLst>
          </p:cNvPr>
          <p:cNvGrpSpPr/>
          <p:nvPr/>
        </p:nvGrpSpPr>
        <p:grpSpPr>
          <a:xfrm>
            <a:off x="582477" y="2854842"/>
            <a:ext cx="3228765" cy="3543669"/>
            <a:chOff x="254370" y="2006703"/>
            <a:chExt cx="3228765" cy="35436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038D757-099E-28CD-275F-ADF46DC8201A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7AA88D5-A5F3-7030-18FB-91AB2C375C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6"/>
                  <a:stretch>
                    <a:fillRect l="-3261" t="-7895"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61763C-3683-373B-8BC4-446237757FD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E6882C8-A6AB-5E4B-A0EC-A377D02241F6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FA9B0D4-29F6-C252-77DB-7DE574F073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C9573B4-8FDD-60EA-6AA5-A1AAEA5B3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3BA200C-465C-401C-312D-973CD24DF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1CCC92B-FB9B-3055-03DB-0802B03C2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7C044AC-87A1-3C75-861A-2A8D640D5771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FD0E6F33-623D-11E1-DE87-A9ACF7372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6B84CEB-54AA-B22B-3FDA-109E080749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70767E9-9F8F-DD70-2ED0-54F5B450DC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C07600EE-8291-4CD9-8B4B-0CCABE788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CAD6EDF-BCEE-BF03-F744-C3D575AE11FF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0DA635A1-B040-7F03-220C-E25FCFEE981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66A71A5-17CB-B8A4-6F02-F7B64D2D49F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09B5927-D9C8-0AFC-47B4-A876411744F8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AFE3004-2ED4-CEA2-FCA8-EBA62C99A9AF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99F297-9DB5-D6D6-498F-68BCBB6218FA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7CB7E5-6471-FDE0-B8EC-F6832C4AB4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37EC4DB4-FDB5-8D68-80C1-B4B46DBEB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8087B1E0-637A-F134-A93A-F63C382E9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E345E59-8525-569A-52DA-15877EA420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093FAF3-938E-DAC9-66DB-87509FF6A717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CA075A0-752D-B403-7D4B-D2A0CAE20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A8C57F7-EB7A-BBD0-B971-6EAD956F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A39A1C9-9FE9-7FCA-72EA-3F0B3AE86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24EF8A3-B9F0-FA2F-3810-A2C67F202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475C88D-5688-C111-D4BE-8044A0FC22E1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1505377-6BC2-EAB3-B6A6-4EA30729E67F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73C720B-87DF-522B-7F34-8141490AB35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91CF5C9-B091-7A2B-F01E-D76117132F66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F7848BE-735D-18D8-7126-BC0E1BDA830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32EC217-537E-EB2A-64D4-EB5816247CA9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ABBE3DC-A975-222A-3674-1846BEE00DF9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3E2920C-2748-E61F-A885-EF5F1655FA28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3016B3B7-7B09-C13F-0153-90709157A6C0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05F329B-BC41-DF6C-CA88-C33F37C67C1A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BAABFB9-883C-83E0-7138-0B25DB5CDB5E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678762D-1C8C-2701-9CE9-7A15731C4FDE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079FE723-B4C0-E874-90FA-43C99D0E78EE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211245-9E19-27F9-218E-D2671E10598A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E5397A3F-21AF-DF08-5FFF-4214B5EC4B2B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D68E93E-B5A2-3E2A-0235-8DE7F4B2C246}"/>
              </a:ext>
            </a:extLst>
          </p:cNvPr>
          <p:cNvCxnSpPr/>
          <p:nvPr/>
        </p:nvCxnSpPr>
        <p:spPr>
          <a:xfrm>
            <a:off x="0" y="2199861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647E7E2-06F3-4CFA-1AF7-9633775B9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544" y="2422878"/>
            <a:ext cx="5727700" cy="2921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58AA0D3-186A-4DDC-86B6-97336016FFDC}"/>
              </a:ext>
            </a:extLst>
          </p:cNvPr>
          <p:cNvCxnSpPr>
            <a:cxnSpLocks/>
          </p:cNvCxnSpPr>
          <p:nvPr/>
        </p:nvCxnSpPr>
        <p:spPr>
          <a:xfrm>
            <a:off x="5777948" y="2985013"/>
            <a:ext cx="6414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93CDEE-DAD4-59FC-7F01-518652BA62E5}"/>
              </a:ext>
            </a:extLst>
          </p:cNvPr>
          <p:cNvCxnSpPr/>
          <p:nvPr/>
        </p:nvCxnSpPr>
        <p:spPr>
          <a:xfrm flipV="1">
            <a:off x="5777948" y="2199861"/>
            <a:ext cx="0" cy="785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04A15FEF-3FAC-7C85-209C-467504B9C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857" y="3313074"/>
            <a:ext cx="7772400" cy="29798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AB4C0B-F937-8ADC-6FF0-EB3DA10BA2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4857" y="3924453"/>
            <a:ext cx="3721100" cy="3048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1EB3F80-F043-67A3-7A8A-9FE0EE2A9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4857" y="4571869"/>
            <a:ext cx="3124200" cy="3048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106F2FE-9F35-DF59-EE8B-681F41C6020B}"/>
              </a:ext>
            </a:extLst>
          </p:cNvPr>
          <p:cNvGrpSpPr/>
          <p:nvPr/>
        </p:nvGrpSpPr>
        <p:grpSpPr>
          <a:xfrm>
            <a:off x="4551477" y="5942261"/>
            <a:ext cx="7008960" cy="292100"/>
            <a:chOff x="4334857" y="5458277"/>
            <a:chExt cx="7008960" cy="292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1B1788-4E77-4997-BC0B-D7D2402B6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34857" y="5470977"/>
              <a:ext cx="2578100" cy="279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01FB7A-42CA-7851-C520-5CF56C0B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49817" y="5458277"/>
              <a:ext cx="2794000" cy="292100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0473B92B-4836-471E-1DD2-AF2F7EA9A98D}"/>
                </a:ext>
              </a:extLst>
            </p:cNvPr>
            <p:cNvSpPr/>
            <p:nvPr/>
          </p:nvSpPr>
          <p:spPr>
            <a:xfrm>
              <a:off x="7204642" y="5470977"/>
              <a:ext cx="1016415" cy="2619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C33AC9-EB14-D319-7DE7-66A837CC929C}"/>
              </a:ext>
            </a:extLst>
          </p:cNvPr>
          <p:cNvSpPr txBox="1"/>
          <p:nvPr/>
        </p:nvSpPr>
        <p:spPr>
          <a:xfrm>
            <a:off x="2757814" y="5932482"/>
            <a:ext cx="63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B050"/>
                </a:solidFill>
              </a:rPr>
              <a:t>M’</a:t>
            </a:r>
          </a:p>
        </p:txBody>
      </p:sp>
      <p:pic>
        <p:nvPicPr>
          <p:cNvPr id="57" name="Picture 56" descr="Text&#10;&#10;Description automatically generated">
            <a:extLst>
              <a:ext uri="{FF2B5EF4-FFF2-40B4-BE49-F238E27FC236}">
                <a16:creationId xmlns:a16="http://schemas.microsoft.com/office/drawing/2014/main" id="{4E51E2BD-6C93-1155-3CE5-2E4C88FECE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9056" y="2976215"/>
            <a:ext cx="1966675" cy="27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8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33073753-6E0D-2474-45A4-31FB5DE6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8" y="979464"/>
            <a:ext cx="3386129" cy="25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D2EAB-4D8E-2A90-F64D-3079C19A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78" y="158980"/>
            <a:ext cx="7772400" cy="371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E9ED2-DA7C-36A0-A708-DD21A8AA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093" y="979464"/>
            <a:ext cx="16256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523D9-1540-D0A6-1AFC-87511356C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093" y="1466415"/>
            <a:ext cx="6718300" cy="266700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C4DB221-7374-4931-7ABB-44A53C61C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01" y="4141600"/>
            <a:ext cx="3633861" cy="2044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4DE74-4B9B-172D-B3CE-B5F7887D5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093" y="4141600"/>
            <a:ext cx="1943100" cy="21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43BF2-9EB4-718B-C553-20584FD9B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093" y="4646151"/>
            <a:ext cx="3759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175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2E063-8206-5A6F-515B-498AF57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0476"/>
            <a:ext cx="4953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16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2E063-8206-5A6F-515B-498AF57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0476"/>
            <a:ext cx="4953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3FFDB-A793-74D9-243B-C96639E4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41" y="1532006"/>
            <a:ext cx="774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D9E09-C824-8F29-E6BC-C4C3CDEC9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1" y="2001078"/>
            <a:ext cx="2667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542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2E063-8206-5A6F-515B-498AF57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0476"/>
            <a:ext cx="4953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3FFDB-A793-74D9-243B-C96639E4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41" y="1532006"/>
            <a:ext cx="774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D9E09-C824-8F29-E6BC-C4C3CDEC9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1" y="2001078"/>
            <a:ext cx="2667000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80ED89-F2AE-3CB2-1999-353A91AD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641" y="3714750"/>
            <a:ext cx="40259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39AECA-D77A-278F-57E1-54607E73A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41" y="3257825"/>
            <a:ext cx="889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58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2E063-8206-5A6F-515B-498AF57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0476"/>
            <a:ext cx="4953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3FFDB-A793-74D9-243B-C96639E4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41" y="1532006"/>
            <a:ext cx="774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D9E09-C824-8F29-E6BC-C4C3CDEC9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1" y="2001078"/>
            <a:ext cx="26670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AA46D5-2203-7765-76F1-BD34723F6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641" y="5561772"/>
            <a:ext cx="3390900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80ED89-F2AE-3CB2-1999-353A91AD0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41" y="3714750"/>
            <a:ext cx="40259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39AECA-D77A-278F-57E1-54607E73A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41" y="3257825"/>
            <a:ext cx="889000" cy="215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479331-2EE9-96CF-017C-24AB2A27F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41" y="5125002"/>
            <a:ext cx="1016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63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2E063-8206-5A6F-515B-498AF57F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330476"/>
            <a:ext cx="49530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E3FFDB-A793-74D9-243B-C96639E4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41" y="1532006"/>
            <a:ext cx="7747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D9E09-C824-8F29-E6BC-C4C3CDEC9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41" y="2001078"/>
            <a:ext cx="26670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AA46D5-2203-7765-76F1-BD34723F6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641" y="5561772"/>
            <a:ext cx="3390900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80ED89-F2AE-3CB2-1999-353A91AD0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41" y="3714750"/>
            <a:ext cx="40259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39AECA-D77A-278F-57E1-54607E73A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41" y="3257825"/>
            <a:ext cx="889000" cy="215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479331-2EE9-96CF-017C-24AB2A27FA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41" y="5125002"/>
            <a:ext cx="1016000" cy="215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85B198-A803-67D3-BCC3-2008F4C5A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4598" y="3432312"/>
            <a:ext cx="1524000" cy="241300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1EDE2B12-DF48-E399-5FBA-A9E881B99758}"/>
              </a:ext>
            </a:extLst>
          </p:cNvPr>
          <p:cNvSpPr/>
          <p:nvPr/>
        </p:nvSpPr>
        <p:spPr>
          <a:xfrm>
            <a:off x="5711687" y="3257825"/>
            <a:ext cx="3140765" cy="590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5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24D73C-B23D-7927-B03E-2F8A2F8BB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390387"/>
            <a:ext cx="6007100" cy="431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1A705A-142A-A070-458C-0153B5F80029}"/>
              </a:ext>
            </a:extLst>
          </p:cNvPr>
          <p:cNvGrpSpPr/>
          <p:nvPr/>
        </p:nvGrpSpPr>
        <p:grpSpPr>
          <a:xfrm>
            <a:off x="1020831" y="2549388"/>
            <a:ext cx="10150337" cy="879612"/>
            <a:chOff x="416063" y="3009900"/>
            <a:chExt cx="10150337" cy="8796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9F39C4-ECFE-7AFE-4530-4861E9A95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063" y="3009900"/>
              <a:ext cx="6032500" cy="279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10E5B9-DFBD-A7D0-C539-7D9C69C4D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7743" y="3009900"/>
              <a:ext cx="3835400" cy="317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E9F0ED-4946-25C5-741B-21F6F719F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063" y="3521212"/>
              <a:ext cx="7061200" cy="3683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4E5623-872F-76F8-EE14-241D16A3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2700" y="3546612"/>
              <a:ext cx="29337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916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2B13B9-9630-661B-1387-E227B8DEB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281" y="416892"/>
            <a:ext cx="7772400" cy="398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8DD9D-FE28-DC0A-375B-98D4AF5E3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560430"/>
            <a:ext cx="6985000" cy="27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AC9EC-6B27-887C-DF23-8AF73024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643" y="2560430"/>
            <a:ext cx="30988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BD89BE-78B8-9772-4585-ADED1B39B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643" y="3111500"/>
            <a:ext cx="1955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390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053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3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82903-9E6E-2729-B3A6-B9E44E9EE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622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4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33073753-6E0D-2474-45A4-31FB5DE6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8" y="979464"/>
            <a:ext cx="3386129" cy="2569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DD2EAB-4D8E-2A90-F64D-3079C19A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78" y="158980"/>
            <a:ext cx="7772400" cy="371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E9ED2-DA7C-36A0-A708-DD21A8AA7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093" y="979464"/>
            <a:ext cx="16256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523D9-1540-D0A6-1AFC-87511356C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093" y="1466415"/>
            <a:ext cx="6718300" cy="266700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C4DB221-7374-4931-7ABB-44A53C61C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01" y="4141600"/>
            <a:ext cx="3633861" cy="2044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4DE74-4B9B-172D-B3CE-B5F7887D5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093" y="4141600"/>
            <a:ext cx="1943100" cy="21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43BF2-9EB4-718B-C553-20584FD9B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093" y="4646151"/>
            <a:ext cx="3759200" cy="2667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5E94EB-DD50-ACE1-4985-29CC0A68E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37" y="1864522"/>
            <a:ext cx="3887745" cy="25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480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FC529-7ACA-86A0-2CA1-18CD037D29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6143" y="1619353"/>
            <a:ext cx="1016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56E5A-7606-62F4-5B42-07DFC0C9A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4787" y="1624989"/>
            <a:ext cx="14732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98963-D462-9100-5114-23621F8AB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5443" y="1701903"/>
            <a:ext cx="1790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41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FC529-7ACA-86A0-2CA1-18CD037D29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6143" y="1619353"/>
            <a:ext cx="1016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56E5A-7606-62F4-5B42-07DFC0C9A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4787" y="1624989"/>
            <a:ext cx="14732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98963-D462-9100-5114-23621F8AB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5443" y="1701903"/>
            <a:ext cx="17907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3FE135-01F9-AF41-92F8-227EEB5FB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8743" y="2333435"/>
            <a:ext cx="3378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204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FC529-7ACA-86A0-2CA1-18CD037D29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6143" y="1619353"/>
            <a:ext cx="1016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56E5A-7606-62F4-5B42-07DFC0C9A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4787" y="1624989"/>
            <a:ext cx="14732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98963-D462-9100-5114-23621F8AB3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5443" y="1701903"/>
            <a:ext cx="17907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3FE135-01F9-AF41-92F8-227EEB5FB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8743" y="2333435"/>
            <a:ext cx="3378200" cy="774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8C7C54-3302-B96A-6468-BB3D380D3A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4787" y="3738868"/>
            <a:ext cx="431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949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66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CA56-537D-1D68-8047-118F4C1DA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976" y="2963980"/>
            <a:ext cx="2260600" cy="2540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6531011-006C-6E24-1C79-4F8FDF480578}"/>
              </a:ext>
            </a:extLst>
          </p:cNvPr>
          <p:cNvSpPr/>
          <p:nvPr/>
        </p:nvSpPr>
        <p:spPr>
          <a:xfrm>
            <a:off x="9770883" y="2183076"/>
            <a:ext cx="406787" cy="646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64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CA56-537D-1D68-8047-118F4C1DA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976" y="2963980"/>
            <a:ext cx="2260600" cy="2540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6531011-006C-6E24-1C79-4F8FDF480578}"/>
              </a:ext>
            </a:extLst>
          </p:cNvPr>
          <p:cNvSpPr/>
          <p:nvPr/>
        </p:nvSpPr>
        <p:spPr>
          <a:xfrm>
            <a:off x="9770883" y="2183076"/>
            <a:ext cx="406787" cy="646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1E0EF3-C19E-ACC0-9A8A-8D7CFA05C6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1059" y="3963849"/>
            <a:ext cx="34544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A185C1-1D58-1468-2471-170E57970D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6874" y="4542843"/>
            <a:ext cx="3454400" cy="29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46916-6A9A-90D0-8CF7-B2AAE4CFF9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1059" y="5125715"/>
            <a:ext cx="23241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F40588-F486-D629-B61E-0BC2EE0634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1059" y="5700386"/>
            <a:ext cx="3098800" cy="29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108275-8787-58EE-5AE5-CAAE08440D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0076" y="3507736"/>
            <a:ext cx="2984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44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B2028-C952-C798-FF62-255D642D30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3F392-C178-5E21-309D-8E82D0B54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7D6C31-88AB-6781-0CCD-149B45925B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FFFB25-169D-06B6-0227-73B4BA934E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2F908-29A5-9A81-7EF3-9D003688F8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A816A-642A-E17C-B4FE-117E9B3314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684CE-222B-9250-9B24-F078F0FEBA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433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9D2C49-7E5A-304C-E106-4404EA7C9784}"/>
              </a:ext>
            </a:extLst>
          </p:cNvPr>
          <p:cNvGrpSpPr/>
          <p:nvPr/>
        </p:nvGrpSpPr>
        <p:grpSpPr>
          <a:xfrm>
            <a:off x="1463502" y="3314820"/>
            <a:ext cx="714755" cy="1741827"/>
            <a:chOff x="1157034" y="3632480"/>
            <a:chExt cx="714755" cy="1741827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F509D2-48B3-FF8E-7AE4-9C78FBA3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C9BE1B-2368-F3E8-9AC6-56CBB74D7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8446376-803F-5A18-8626-CA92FE1E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9811B2-5FD9-0211-73C9-41C9D8350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06AA0FA-D652-A62C-E323-80D0A1AAA526}"/>
              </a:ext>
            </a:extLst>
          </p:cNvPr>
          <p:cNvCxnSpPr>
            <a:cxnSpLocks/>
          </p:cNvCxnSpPr>
          <p:nvPr/>
        </p:nvCxnSpPr>
        <p:spPr>
          <a:xfrm>
            <a:off x="2330785" y="3894701"/>
            <a:ext cx="68785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1A1B379-E49B-4CC6-7DAD-F75F71941A5F}"/>
              </a:ext>
            </a:extLst>
          </p:cNvPr>
          <p:cNvCxnSpPr>
            <a:cxnSpLocks/>
          </p:cNvCxnSpPr>
          <p:nvPr/>
        </p:nvCxnSpPr>
        <p:spPr>
          <a:xfrm>
            <a:off x="2329753" y="4495566"/>
            <a:ext cx="689920" cy="364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AB188D6-9958-35EE-5739-69907FF7BD68}"/>
              </a:ext>
            </a:extLst>
          </p:cNvPr>
          <p:cNvCxnSpPr>
            <a:cxnSpLocks/>
          </p:cNvCxnSpPr>
          <p:nvPr/>
        </p:nvCxnSpPr>
        <p:spPr>
          <a:xfrm flipV="1">
            <a:off x="2317336" y="5055786"/>
            <a:ext cx="714755" cy="314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C05C9AB-BF30-4AB8-4860-DF568EF0DEC1}"/>
              </a:ext>
            </a:extLst>
          </p:cNvPr>
          <p:cNvCxnSpPr>
            <a:cxnSpLocks/>
          </p:cNvCxnSpPr>
          <p:nvPr/>
        </p:nvCxnSpPr>
        <p:spPr>
          <a:xfrm flipV="1">
            <a:off x="2322912" y="331710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2FA9CF-D9D0-4E51-FF8C-652E90A29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49466-3D9A-D849-6EAA-94F3AA139D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7AC2F-DDD7-0B1F-B9A5-2C21382BB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8AA98-C219-AC77-82B5-3B5138119F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22DAB3-9F01-E0E7-BF09-F286F58646EA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6234BF6-AD37-E508-E096-A0F92D6E78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182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9D2C49-7E5A-304C-E106-4404EA7C9784}"/>
              </a:ext>
            </a:extLst>
          </p:cNvPr>
          <p:cNvGrpSpPr/>
          <p:nvPr/>
        </p:nvGrpSpPr>
        <p:grpSpPr>
          <a:xfrm>
            <a:off x="1463502" y="3314820"/>
            <a:ext cx="714755" cy="1741827"/>
            <a:chOff x="1157034" y="3632480"/>
            <a:chExt cx="714755" cy="1741827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F509D2-48B3-FF8E-7AE4-9C78FBA3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C9BE1B-2368-F3E8-9AC6-56CBB74D7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8446376-803F-5A18-8626-CA92FE1E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9811B2-5FD9-0211-73C9-41C9D8350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454E8B7-FD0D-8F8B-AE6C-AACFB5C177A8}"/>
              </a:ext>
            </a:extLst>
          </p:cNvPr>
          <p:cNvGrpSpPr/>
          <p:nvPr/>
        </p:nvGrpSpPr>
        <p:grpSpPr>
          <a:xfrm>
            <a:off x="2317336" y="3317104"/>
            <a:ext cx="714755" cy="1741827"/>
            <a:chOff x="1157034" y="3632480"/>
            <a:chExt cx="714755" cy="1741827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6AA0FA-D652-A62C-E323-80D0A1AAA526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A1B379-E49B-4CC6-7DAD-F75F71941A5F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AB188D6-9958-35EE-5739-69907FF7B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C05C9AB-BF30-4AB8-4860-DF568EF0D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Oval 121">
            <a:extLst>
              <a:ext uri="{FF2B5EF4-FFF2-40B4-BE49-F238E27FC236}">
                <a16:creationId xmlns:a16="http://schemas.microsoft.com/office/drawing/2014/main" id="{1EC0D3B4-C3A0-C278-89C9-4D248252DD85}"/>
              </a:ext>
            </a:extLst>
          </p:cNvPr>
          <p:cNvSpPr/>
          <p:nvPr/>
        </p:nvSpPr>
        <p:spPr>
          <a:xfrm>
            <a:off x="1289268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A1F6D15-7E37-4358-BBE2-0934DFF9D3CC}"/>
              </a:ext>
            </a:extLst>
          </p:cNvPr>
          <p:cNvSpPr/>
          <p:nvPr/>
        </p:nvSpPr>
        <p:spPr>
          <a:xfrm>
            <a:off x="1289268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F2E1E4C-FF3B-B59F-FE23-36B546E01953}"/>
              </a:ext>
            </a:extLst>
          </p:cNvPr>
          <p:cNvSpPr/>
          <p:nvPr/>
        </p:nvSpPr>
        <p:spPr>
          <a:xfrm>
            <a:off x="1289268" y="4333422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D237957-E99C-B327-2749-3A60EDC54BC6}"/>
              </a:ext>
            </a:extLst>
          </p:cNvPr>
          <p:cNvSpPr/>
          <p:nvPr/>
        </p:nvSpPr>
        <p:spPr>
          <a:xfrm>
            <a:off x="1289268" y="4903050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B948D-54F7-BF2B-F9B0-513AE0B74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5C633-BA47-8A75-DAAD-10C0C54ED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9BC90-40B3-9718-0F11-FCD369B2CB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6CA741-052A-8485-F148-6839A2AEB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A71A49-E061-7D00-F603-581FC4A1FA26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D8E083-7C08-03A0-719F-7E6E6C5C4F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B40BF2-0F42-A740-47D9-C4055283A1AC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8602A5D-DC1E-A51D-E2C7-6E2056DBF6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20441-DA50-0807-2C8A-2318152D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83" y="1024986"/>
            <a:ext cx="41275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137D7-0D70-8BC8-4EED-85634362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28" y="1073178"/>
            <a:ext cx="2806700" cy="2794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AC4E011-0542-BDF2-862A-C75E7F8911EE}"/>
              </a:ext>
            </a:extLst>
          </p:cNvPr>
          <p:cNvSpPr/>
          <p:nvPr/>
        </p:nvSpPr>
        <p:spPr>
          <a:xfrm>
            <a:off x="5217596" y="1073178"/>
            <a:ext cx="1000461" cy="242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6AC52-F594-C6A2-5995-56D15FF42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83" y="1666973"/>
            <a:ext cx="11176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DEA92-76EA-9FAA-C491-ED46D3E96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405" y="1672824"/>
            <a:ext cx="49911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D61FBA-6AD0-D473-6572-CEF175819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200" y="158400"/>
            <a:ext cx="7772400" cy="3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959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6F509D2-48B3-FF8E-7AE4-9C78FBA333DC}"/>
              </a:ext>
            </a:extLst>
          </p:cNvPr>
          <p:cNvCxnSpPr>
            <a:cxnSpLocks/>
          </p:cNvCxnSpPr>
          <p:nvPr/>
        </p:nvCxnSpPr>
        <p:spPr>
          <a:xfrm>
            <a:off x="1476951" y="3892417"/>
            <a:ext cx="68785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FC9BE1B-2368-F3E8-9AC6-56CBB74D7194}"/>
              </a:ext>
            </a:extLst>
          </p:cNvPr>
          <p:cNvCxnSpPr>
            <a:cxnSpLocks/>
          </p:cNvCxnSpPr>
          <p:nvPr/>
        </p:nvCxnSpPr>
        <p:spPr>
          <a:xfrm>
            <a:off x="1475919" y="4493282"/>
            <a:ext cx="689920" cy="36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8446376-803F-5A18-8626-CA92FE1EE9D4}"/>
              </a:ext>
            </a:extLst>
          </p:cNvPr>
          <p:cNvCxnSpPr>
            <a:cxnSpLocks/>
          </p:cNvCxnSpPr>
          <p:nvPr/>
        </p:nvCxnSpPr>
        <p:spPr>
          <a:xfrm flipV="1">
            <a:off x="1463502" y="5053502"/>
            <a:ext cx="714755" cy="314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9811B2-5FD9-0211-73C9-41C9D835009B}"/>
              </a:ext>
            </a:extLst>
          </p:cNvPr>
          <p:cNvCxnSpPr>
            <a:cxnSpLocks/>
          </p:cNvCxnSpPr>
          <p:nvPr/>
        </p:nvCxnSpPr>
        <p:spPr>
          <a:xfrm flipV="1">
            <a:off x="1469078" y="3314820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454E8B7-FD0D-8F8B-AE6C-AACFB5C177A8}"/>
              </a:ext>
            </a:extLst>
          </p:cNvPr>
          <p:cNvGrpSpPr/>
          <p:nvPr/>
        </p:nvGrpSpPr>
        <p:grpSpPr>
          <a:xfrm>
            <a:off x="2317336" y="3317104"/>
            <a:ext cx="714755" cy="1741827"/>
            <a:chOff x="1157034" y="3632480"/>
            <a:chExt cx="714755" cy="1741827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6AA0FA-D652-A62C-E323-80D0A1AAA526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A1B379-E49B-4CC6-7DAD-F75F71941A5F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AB188D6-9958-35EE-5739-69907FF7B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C05C9AB-BF30-4AB8-4860-DF568EF0D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45CAF-FA29-8209-A79B-35AA329C0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6B3B9-8145-4051-E6B6-800BE4F8D6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71C8-CF08-66CF-2B4F-E9B33855AC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F2559C-E84F-A1D6-DE10-61F0BFB9AF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C935D36-4856-5248-EB8E-2B502AB1835C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18191E-C170-F9BB-F006-CECC9A84DE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98E56-E810-866B-7523-BC36562BC98A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BE1A0F2-F71A-59A8-144A-FEF5247763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3195D-78A0-6D69-6D5A-04BBEC83829D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E5E7ABC-C041-1CBF-E5FF-EB667F71EC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433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6F509D2-48B3-FF8E-7AE4-9C78FBA333DC}"/>
              </a:ext>
            </a:extLst>
          </p:cNvPr>
          <p:cNvCxnSpPr>
            <a:cxnSpLocks/>
          </p:cNvCxnSpPr>
          <p:nvPr/>
        </p:nvCxnSpPr>
        <p:spPr>
          <a:xfrm>
            <a:off x="1476951" y="3892417"/>
            <a:ext cx="68785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FC9BE1B-2368-F3E8-9AC6-56CBB74D7194}"/>
              </a:ext>
            </a:extLst>
          </p:cNvPr>
          <p:cNvCxnSpPr>
            <a:cxnSpLocks/>
          </p:cNvCxnSpPr>
          <p:nvPr/>
        </p:nvCxnSpPr>
        <p:spPr>
          <a:xfrm>
            <a:off x="1475919" y="4493282"/>
            <a:ext cx="689920" cy="36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8446376-803F-5A18-8626-CA92FE1EE9D4}"/>
              </a:ext>
            </a:extLst>
          </p:cNvPr>
          <p:cNvCxnSpPr>
            <a:cxnSpLocks/>
          </p:cNvCxnSpPr>
          <p:nvPr/>
        </p:nvCxnSpPr>
        <p:spPr>
          <a:xfrm flipV="1">
            <a:off x="1463502" y="5053502"/>
            <a:ext cx="714755" cy="314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9811B2-5FD9-0211-73C9-41C9D835009B}"/>
              </a:ext>
            </a:extLst>
          </p:cNvPr>
          <p:cNvCxnSpPr>
            <a:cxnSpLocks/>
          </p:cNvCxnSpPr>
          <p:nvPr/>
        </p:nvCxnSpPr>
        <p:spPr>
          <a:xfrm flipV="1">
            <a:off x="1469078" y="3314820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454E8B7-FD0D-8F8B-AE6C-AACFB5C177A8}"/>
              </a:ext>
            </a:extLst>
          </p:cNvPr>
          <p:cNvGrpSpPr/>
          <p:nvPr/>
        </p:nvGrpSpPr>
        <p:grpSpPr>
          <a:xfrm>
            <a:off x="2317336" y="3317104"/>
            <a:ext cx="714755" cy="1741827"/>
            <a:chOff x="1157034" y="3632480"/>
            <a:chExt cx="714755" cy="1741827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6AA0FA-D652-A62C-E323-80D0A1AAA526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A1B379-E49B-4CC6-7DAD-F75F71941A5F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AB188D6-9958-35EE-5739-69907FF7B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C05C9AB-BF30-4AB8-4860-DF568EF0D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45CAF-FA29-8209-A79B-35AA329C0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6B3B9-8145-4051-E6B6-800BE4F8D6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71C8-CF08-66CF-2B4F-E9B33855AC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F2559C-E84F-A1D6-DE10-61F0BFB9AF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C935D36-4856-5248-EB8E-2B502AB1835C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18191E-C170-F9BB-F006-CECC9A84DE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98E56-E810-866B-7523-BC36562BC98A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BE1A0F2-F71A-59A8-144A-FEF5247763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3195D-78A0-6D69-6D5A-04BBEC83829D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E5E7ABC-C041-1CBF-E5FF-EB667F71EC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83F53-19EC-14B1-A697-F0C1CBFC3F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6340" y="5373129"/>
            <a:ext cx="3390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29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6F509D2-48B3-FF8E-7AE4-9C78FBA333DC}"/>
              </a:ext>
            </a:extLst>
          </p:cNvPr>
          <p:cNvCxnSpPr>
            <a:cxnSpLocks/>
          </p:cNvCxnSpPr>
          <p:nvPr/>
        </p:nvCxnSpPr>
        <p:spPr>
          <a:xfrm>
            <a:off x="1476951" y="3892417"/>
            <a:ext cx="68785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FC9BE1B-2368-F3E8-9AC6-56CBB74D7194}"/>
              </a:ext>
            </a:extLst>
          </p:cNvPr>
          <p:cNvCxnSpPr>
            <a:cxnSpLocks/>
          </p:cNvCxnSpPr>
          <p:nvPr/>
        </p:nvCxnSpPr>
        <p:spPr>
          <a:xfrm>
            <a:off x="1475919" y="4493282"/>
            <a:ext cx="689920" cy="364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8446376-803F-5A18-8626-CA92FE1EE9D4}"/>
              </a:ext>
            </a:extLst>
          </p:cNvPr>
          <p:cNvCxnSpPr>
            <a:cxnSpLocks/>
          </p:cNvCxnSpPr>
          <p:nvPr/>
        </p:nvCxnSpPr>
        <p:spPr>
          <a:xfrm flipV="1">
            <a:off x="1463502" y="5053502"/>
            <a:ext cx="714755" cy="314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2F9811B2-5FD9-0211-73C9-41C9D835009B}"/>
              </a:ext>
            </a:extLst>
          </p:cNvPr>
          <p:cNvCxnSpPr>
            <a:cxnSpLocks/>
          </p:cNvCxnSpPr>
          <p:nvPr/>
        </p:nvCxnSpPr>
        <p:spPr>
          <a:xfrm flipV="1">
            <a:off x="1469078" y="3314820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06AA0FA-D652-A62C-E323-80D0A1AAA526}"/>
              </a:ext>
            </a:extLst>
          </p:cNvPr>
          <p:cNvCxnSpPr>
            <a:cxnSpLocks/>
          </p:cNvCxnSpPr>
          <p:nvPr/>
        </p:nvCxnSpPr>
        <p:spPr>
          <a:xfrm>
            <a:off x="2330785" y="3894701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1A1B379-E49B-4CC6-7DAD-F75F71941A5F}"/>
              </a:ext>
            </a:extLst>
          </p:cNvPr>
          <p:cNvCxnSpPr>
            <a:cxnSpLocks/>
          </p:cNvCxnSpPr>
          <p:nvPr/>
        </p:nvCxnSpPr>
        <p:spPr>
          <a:xfrm>
            <a:off x="2329753" y="4495566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AB188D6-9958-35EE-5739-69907FF7BD68}"/>
              </a:ext>
            </a:extLst>
          </p:cNvPr>
          <p:cNvCxnSpPr>
            <a:cxnSpLocks/>
          </p:cNvCxnSpPr>
          <p:nvPr/>
        </p:nvCxnSpPr>
        <p:spPr>
          <a:xfrm flipV="1">
            <a:off x="2317336" y="5055786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C05C9AB-BF30-4AB8-4860-DF568EF0DEC1}"/>
              </a:ext>
            </a:extLst>
          </p:cNvPr>
          <p:cNvCxnSpPr>
            <a:cxnSpLocks/>
          </p:cNvCxnSpPr>
          <p:nvPr/>
        </p:nvCxnSpPr>
        <p:spPr>
          <a:xfrm flipV="1">
            <a:off x="2322912" y="3317104"/>
            <a:ext cx="703603" cy="4827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E45CAF-FA29-8209-A79B-35AA329C09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6B3B9-8145-4051-E6B6-800BE4F8D6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71C8-CF08-66CF-2B4F-E9B33855AC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F2559C-E84F-A1D6-DE10-61F0BFB9AF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C935D36-4856-5248-EB8E-2B502AB1835C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18191E-C170-F9BB-F006-CECC9A84DE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98E56-E810-866B-7523-BC36562BC98A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4BE1A0F2-F71A-59A8-144A-FEF5247763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3195D-78A0-6D69-6D5A-04BBEC83829D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E5E7ABC-C041-1CBF-E5FF-EB667F71EC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72740D-DAAF-A490-41B8-974E9A6D0F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6340" y="5373129"/>
            <a:ext cx="3390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497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9D2C49-7E5A-304C-E106-4404EA7C9784}"/>
              </a:ext>
            </a:extLst>
          </p:cNvPr>
          <p:cNvGrpSpPr/>
          <p:nvPr/>
        </p:nvGrpSpPr>
        <p:grpSpPr>
          <a:xfrm>
            <a:off x="1463502" y="3314820"/>
            <a:ext cx="714755" cy="1741827"/>
            <a:chOff x="1157034" y="3632480"/>
            <a:chExt cx="714755" cy="1741827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F509D2-48B3-FF8E-7AE4-9C78FBA3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C9BE1B-2368-F3E8-9AC6-56CBB74D7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8446376-803F-5A18-8626-CA92FE1E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9811B2-5FD9-0211-73C9-41C9D8350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06AA0FA-D652-A62C-E323-80D0A1AAA526}"/>
              </a:ext>
            </a:extLst>
          </p:cNvPr>
          <p:cNvCxnSpPr>
            <a:cxnSpLocks/>
          </p:cNvCxnSpPr>
          <p:nvPr/>
        </p:nvCxnSpPr>
        <p:spPr>
          <a:xfrm>
            <a:off x="2330785" y="3894701"/>
            <a:ext cx="687856" cy="0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1A1B379-E49B-4CC6-7DAD-F75F71941A5F}"/>
              </a:ext>
            </a:extLst>
          </p:cNvPr>
          <p:cNvCxnSpPr>
            <a:cxnSpLocks/>
          </p:cNvCxnSpPr>
          <p:nvPr/>
        </p:nvCxnSpPr>
        <p:spPr>
          <a:xfrm>
            <a:off x="2329753" y="4495566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AB188D6-9958-35EE-5739-69907FF7BD68}"/>
              </a:ext>
            </a:extLst>
          </p:cNvPr>
          <p:cNvCxnSpPr>
            <a:cxnSpLocks/>
          </p:cNvCxnSpPr>
          <p:nvPr/>
        </p:nvCxnSpPr>
        <p:spPr>
          <a:xfrm flipV="1">
            <a:off x="2317336" y="5055786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C05C9AB-BF30-4AB8-4860-DF568EF0DEC1}"/>
              </a:ext>
            </a:extLst>
          </p:cNvPr>
          <p:cNvCxnSpPr>
            <a:cxnSpLocks/>
          </p:cNvCxnSpPr>
          <p:nvPr/>
        </p:nvCxnSpPr>
        <p:spPr>
          <a:xfrm flipV="1">
            <a:off x="2322912" y="3317104"/>
            <a:ext cx="703603" cy="4827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8E874-679E-798A-81A2-0DFA214E7D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A9683-9D4E-CB93-F86A-840EC3B60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2C31A0-FB69-8DC8-9A65-97234A5174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B67E05-0904-BB69-A241-4830438AB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0DC9A83-D3DF-9386-DA39-EC1461E269ED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2BB0BC-7610-6F79-E5A3-C29E4F278F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E17405-1CAE-05B7-14E4-E750396BC2DD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E8F89BB-073C-2A04-7996-ED4DC185B7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9A8D40-B8DD-51F8-2DCE-50DC0FFDB58A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A9F5C59-C2BF-3250-9662-5D7B014019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0214E3-ECA4-DAC8-6300-B61378A834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6340" y="5373129"/>
            <a:ext cx="3390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827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9D2C49-7E5A-304C-E106-4404EA7C9784}"/>
              </a:ext>
            </a:extLst>
          </p:cNvPr>
          <p:cNvGrpSpPr/>
          <p:nvPr/>
        </p:nvGrpSpPr>
        <p:grpSpPr>
          <a:xfrm>
            <a:off x="1463502" y="3314820"/>
            <a:ext cx="714755" cy="1741827"/>
            <a:chOff x="1157034" y="3632480"/>
            <a:chExt cx="714755" cy="1741827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F509D2-48B3-FF8E-7AE4-9C78FBA3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C9BE1B-2368-F3E8-9AC6-56CBB74D7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8446376-803F-5A18-8626-CA92FE1E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9811B2-5FD9-0211-73C9-41C9D8350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06AA0FA-D652-A62C-E323-80D0A1AAA526}"/>
              </a:ext>
            </a:extLst>
          </p:cNvPr>
          <p:cNvCxnSpPr>
            <a:cxnSpLocks/>
          </p:cNvCxnSpPr>
          <p:nvPr/>
        </p:nvCxnSpPr>
        <p:spPr>
          <a:xfrm>
            <a:off x="2330785" y="3894701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1A1B379-E49B-4CC6-7DAD-F75F71941A5F}"/>
              </a:ext>
            </a:extLst>
          </p:cNvPr>
          <p:cNvCxnSpPr>
            <a:cxnSpLocks/>
          </p:cNvCxnSpPr>
          <p:nvPr/>
        </p:nvCxnSpPr>
        <p:spPr>
          <a:xfrm>
            <a:off x="2329753" y="4495566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AB188D6-9958-35EE-5739-69907FF7BD68}"/>
              </a:ext>
            </a:extLst>
          </p:cNvPr>
          <p:cNvCxnSpPr>
            <a:cxnSpLocks/>
          </p:cNvCxnSpPr>
          <p:nvPr/>
        </p:nvCxnSpPr>
        <p:spPr>
          <a:xfrm flipV="1">
            <a:off x="2317336" y="5055786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C05C9AB-BF30-4AB8-4860-DF568EF0DEC1}"/>
              </a:ext>
            </a:extLst>
          </p:cNvPr>
          <p:cNvCxnSpPr>
            <a:cxnSpLocks/>
          </p:cNvCxnSpPr>
          <p:nvPr/>
        </p:nvCxnSpPr>
        <p:spPr>
          <a:xfrm flipV="1">
            <a:off x="2322912" y="3317104"/>
            <a:ext cx="703603" cy="4827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5E7F6-64B1-E4EB-9459-8847FFBEDE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FAF0C3-CA71-748A-9F5A-38C596035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3EDDB1-0B0A-C4FD-17EC-88494AB9ED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77E418-C86D-C1FF-F946-80A12B5EFD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B8915DA-E5B2-F2F5-C80E-936C54640494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07FFC0-0271-E0E5-ABE9-F594130F85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3A06D4-335A-E043-EFE0-4FE6B26FE8E7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F24A7-DF71-BA25-0230-67D0953717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B129C3-DF56-3587-910D-85A6C4CA21FE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01D08F7-5645-7D7E-36E3-3069FC8A2B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122C9-3DD1-2B6F-EDAE-FCBB73B096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6340" y="5373129"/>
            <a:ext cx="3390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80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sp>
        <p:nvSpPr>
          <p:cNvPr id="103" name="Rounded Rectangle 102">
            <a:extLst>
              <a:ext uri="{FF2B5EF4-FFF2-40B4-BE49-F238E27FC236}">
                <a16:creationId xmlns:a16="http://schemas.microsoft.com/office/drawing/2014/main" id="{42FB8EB2-679F-F326-D809-5C3566A14B70}"/>
              </a:ext>
            </a:extLst>
          </p:cNvPr>
          <p:cNvSpPr/>
          <p:nvPr/>
        </p:nvSpPr>
        <p:spPr>
          <a:xfrm>
            <a:off x="254370" y="2006703"/>
            <a:ext cx="3228765" cy="3543669"/>
          </a:xfrm>
          <a:prstGeom prst="roundRect">
            <a:avLst/>
          </a:prstGeom>
          <a:ln w="1270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/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Maximal</a:t>
                </a:r>
              </a:p>
              <a:p>
                <a:pPr algn="ctr"/>
                <a:r>
                  <a:rPr lang="en-US" sz="2800" b="1" dirty="0">
                    <a:latin typeface="Garamond" panose="02020404030301010803" pitchFamily="18" charset="0"/>
                  </a:rPr>
                  <a:t>Matching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5BA657D-C30F-50AB-C873-B9E9D9D70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7" y="2136874"/>
                <a:ext cx="2334998" cy="954107"/>
              </a:xfrm>
              <a:prstGeom prst="rect">
                <a:avLst/>
              </a:prstGeom>
              <a:blipFill>
                <a:blip r:embed="rId7"/>
                <a:stretch>
                  <a:fillRect l="-3261" t="-657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4D0DE52-6D82-5B0F-4636-90687880614D}"/>
              </a:ext>
            </a:extLst>
          </p:cNvPr>
          <p:cNvGrpSpPr/>
          <p:nvPr/>
        </p:nvGrpSpPr>
        <p:grpSpPr>
          <a:xfrm>
            <a:off x="632757" y="3328037"/>
            <a:ext cx="2380605" cy="1741894"/>
            <a:chOff x="3303660" y="4477152"/>
            <a:chExt cx="5989663" cy="1741894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9343B68-6A86-0D88-D877-CA412ECC3E3D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4477152"/>
              <a:ext cx="1876233" cy="564255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34C1062-1045-3B8A-E168-447E781134B4}"/>
                </a:ext>
              </a:extLst>
            </p:cNvPr>
            <p:cNvCxnSpPr>
              <a:cxnSpLocks/>
            </p:cNvCxnSpPr>
            <p:nvPr/>
          </p:nvCxnSpPr>
          <p:spPr>
            <a:xfrm>
              <a:off x="3303660" y="5605124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AEA86793-285C-E486-12F2-D3A84123BA15}"/>
                </a:ext>
              </a:extLst>
            </p:cNvPr>
            <p:cNvCxnSpPr>
              <a:cxnSpLocks/>
            </p:cNvCxnSpPr>
            <p:nvPr/>
          </p:nvCxnSpPr>
          <p:spPr>
            <a:xfrm>
              <a:off x="7446950" y="4508496"/>
              <a:ext cx="1846373" cy="532911"/>
            </a:xfrm>
            <a:prstGeom prst="line">
              <a:avLst/>
            </a:prstGeom>
            <a:ln w="635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E8B184-B16A-22CC-4088-E217B6774E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3447" y="5605988"/>
              <a:ext cx="1876233" cy="613058"/>
            </a:xfrm>
            <a:prstGeom prst="line">
              <a:avLst/>
            </a:prstGeom>
            <a:ln w="635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F43EADD-7E99-1E87-AEC5-A0572FAC0F81}"/>
              </a:ext>
            </a:extLst>
          </p:cNvPr>
          <p:cNvCxnSpPr>
            <a:cxnSpLocks/>
          </p:cNvCxnSpPr>
          <p:nvPr/>
        </p:nvCxnSpPr>
        <p:spPr>
          <a:xfrm>
            <a:off x="644440" y="3892292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D399E25E-DC66-DBF3-5D01-274F4A00A8FA}"/>
              </a:ext>
            </a:extLst>
          </p:cNvPr>
          <p:cNvCxnSpPr>
            <a:cxnSpLocks/>
          </p:cNvCxnSpPr>
          <p:nvPr/>
        </p:nvCxnSpPr>
        <p:spPr>
          <a:xfrm>
            <a:off x="643408" y="4493157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2D1F4D8-232C-230B-C77A-C92573898949}"/>
              </a:ext>
            </a:extLst>
          </p:cNvPr>
          <p:cNvCxnSpPr>
            <a:cxnSpLocks/>
          </p:cNvCxnSpPr>
          <p:nvPr/>
        </p:nvCxnSpPr>
        <p:spPr>
          <a:xfrm flipV="1">
            <a:off x="630991" y="5053377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A0B28404-DE66-F8B0-C1A6-5B47FD06471B}"/>
              </a:ext>
            </a:extLst>
          </p:cNvPr>
          <p:cNvCxnSpPr>
            <a:cxnSpLocks/>
          </p:cNvCxnSpPr>
          <p:nvPr/>
        </p:nvCxnSpPr>
        <p:spPr>
          <a:xfrm flipV="1">
            <a:off x="636567" y="3314695"/>
            <a:ext cx="703603" cy="4827"/>
          </a:xfrm>
          <a:prstGeom prst="line">
            <a:avLst/>
          </a:prstGeom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A8B060-C80D-8D33-5D5A-B5313C238200}"/>
              </a:ext>
            </a:extLst>
          </p:cNvPr>
          <p:cNvGrpSpPr/>
          <p:nvPr/>
        </p:nvGrpSpPr>
        <p:grpSpPr>
          <a:xfrm>
            <a:off x="520076" y="3224443"/>
            <a:ext cx="305967" cy="2015729"/>
            <a:chOff x="1046119" y="3542228"/>
            <a:chExt cx="305967" cy="20157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8084F8EB-B772-D391-B5CB-284B6AF7BEFA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CEF13E4E-FF60-C9C4-B5A8-8E57D99431A1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23369FE-1752-578F-1610-82DBAA61452D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D7AC1A5E-248A-12D3-BDEE-4512E5F8ABD3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9D2C49-7E5A-304C-E106-4404EA7C9784}"/>
              </a:ext>
            </a:extLst>
          </p:cNvPr>
          <p:cNvGrpSpPr/>
          <p:nvPr/>
        </p:nvGrpSpPr>
        <p:grpSpPr>
          <a:xfrm>
            <a:off x="1463502" y="3314820"/>
            <a:ext cx="714755" cy="1741827"/>
            <a:chOff x="1157034" y="3632480"/>
            <a:chExt cx="714755" cy="1741827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F509D2-48B3-FF8E-7AE4-9C78FBA333DC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83" y="4210077"/>
              <a:ext cx="68785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C9BE1B-2368-F3E8-9AC6-56CBB74D7194}"/>
                </a:ext>
              </a:extLst>
            </p:cNvPr>
            <p:cNvCxnSpPr>
              <a:cxnSpLocks/>
            </p:cNvCxnSpPr>
            <p:nvPr/>
          </p:nvCxnSpPr>
          <p:spPr>
            <a:xfrm>
              <a:off x="1169451" y="4810942"/>
              <a:ext cx="689920" cy="3648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8446376-803F-5A18-8626-CA92FE1EE9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7034" y="5371162"/>
              <a:ext cx="714755" cy="3145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2F9811B2-5FD9-0211-73C9-41C9D83500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610" y="3632480"/>
              <a:ext cx="703603" cy="4827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406AA0FA-D652-A62C-E323-80D0A1AAA526}"/>
              </a:ext>
            </a:extLst>
          </p:cNvPr>
          <p:cNvCxnSpPr>
            <a:cxnSpLocks/>
          </p:cNvCxnSpPr>
          <p:nvPr/>
        </p:nvCxnSpPr>
        <p:spPr>
          <a:xfrm>
            <a:off x="2330785" y="3894701"/>
            <a:ext cx="687856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1A1B379-E49B-4CC6-7DAD-F75F71941A5F}"/>
              </a:ext>
            </a:extLst>
          </p:cNvPr>
          <p:cNvCxnSpPr>
            <a:cxnSpLocks/>
          </p:cNvCxnSpPr>
          <p:nvPr/>
        </p:nvCxnSpPr>
        <p:spPr>
          <a:xfrm>
            <a:off x="2329753" y="4495566"/>
            <a:ext cx="689920" cy="3648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AB188D6-9958-35EE-5739-69907FF7BD68}"/>
              </a:ext>
            </a:extLst>
          </p:cNvPr>
          <p:cNvCxnSpPr>
            <a:cxnSpLocks/>
          </p:cNvCxnSpPr>
          <p:nvPr/>
        </p:nvCxnSpPr>
        <p:spPr>
          <a:xfrm flipV="1">
            <a:off x="2317336" y="5055786"/>
            <a:ext cx="714755" cy="3145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C05C9AB-BF30-4AB8-4860-DF568EF0DEC1}"/>
              </a:ext>
            </a:extLst>
          </p:cNvPr>
          <p:cNvCxnSpPr>
            <a:cxnSpLocks/>
          </p:cNvCxnSpPr>
          <p:nvPr/>
        </p:nvCxnSpPr>
        <p:spPr>
          <a:xfrm flipV="1">
            <a:off x="2322912" y="3317104"/>
            <a:ext cx="703603" cy="4827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1E98EFF-6063-7E32-546C-008F9D3C25E9}"/>
              </a:ext>
            </a:extLst>
          </p:cNvPr>
          <p:cNvGrpSpPr/>
          <p:nvPr/>
        </p:nvGrpSpPr>
        <p:grpSpPr>
          <a:xfrm>
            <a:off x="1289268" y="3194168"/>
            <a:ext cx="305967" cy="2015729"/>
            <a:chOff x="1046119" y="3542228"/>
            <a:chExt cx="305967" cy="20157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EC0D3B4-C3A0-C278-89C9-4D248252DD85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A1F6D15-7E37-4358-BBE2-0934DFF9D3CC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F2E1E4C-FF3B-B59F-FE23-36B546E01953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237957-E99C-B327-2749-3A60EDC54BC6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id="{6BB6ABD2-1726-BE61-3225-4142574071D5}"/>
              </a:ext>
            </a:extLst>
          </p:cNvPr>
          <p:cNvSpPr/>
          <p:nvPr/>
        </p:nvSpPr>
        <p:spPr>
          <a:xfrm>
            <a:off x="2123741" y="319416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BB7BABD-EFD9-E9EF-D635-9CE5DF411ECD}"/>
              </a:ext>
            </a:extLst>
          </p:cNvPr>
          <p:cNvSpPr/>
          <p:nvPr/>
        </p:nvSpPr>
        <p:spPr>
          <a:xfrm>
            <a:off x="2123741" y="3763795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47B10C6-E378-1DB8-88F2-69240A013641}"/>
              </a:ext>
            </a:extLst>
          </p:cNvPr>
          <p:cNvSpPr/>
          <p:nvPr/>
        </p:nvSpPr>
        <p:spPr>
          <a:xfrm>
            <a:off x="2123741" y="4333422"/>
            <a:ext cx="305967" cy="30684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CF0F965-AAE5-C08A-64A2-F32DEDC8BEF9}"/>
              </a:ext>
            </a:extLst>
          </p:cNvPr>
          <p:cNvSpPr/>
          <p:nvPr/>
        </p:nvSpPr>
        <p:spPr>
          <a:xfrm>
            <a:off x="2123741" y="4903050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4548808-4847-50DF-CF52-FA053FC6274B}"/>
              </a:ext>
            </a:extLst>
          </p:cNvPr>
          <p:cNvGrpSpPr/>
          <p:nvPr/>
        </p:nvGrpSpPr>
        <p:grpSpPr>
          <a:xfrm>
            <a:off x="2892960" y="3194168"/>
            <a:ext cx="305967" cy="2015729"/>
            <a:chOff x="1046119" y="3542228"/>
            <a:chExt cx="305967" cy="2015729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57C56D4-037E-6DA1-B72E-6D2BC449D8FB}"/>
                </a:ext>
              </a:extLst>
            </p:cNvPr>
            <p:cNvSpPr/>
            <p:nvPr/>
          </p:nvSpPr>
          <p:spPr>
            <a:xfrm>
              <a:off x="1046119" y="3542228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0EB1F8D-3163-7C7B-28CB-58A0405E4F86}"/>
                </a:ext>
              </a:extLst>
            </p:cNvPr>
            <p:cNvSpPr/>
            <p:nvPr/>
          </p:nvSpPr>
          <p:spPr>
            <a:xfrm>
              <a:off x="1046119" y="4111855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2EC23C7-23F1-8B69-A4F4-711C0CB8FCEB}"/>
                </a:ext>
              </a:extLst>
            </p:cNvPr>
            <p:cNvSpPr/>
            <p:nvPr/>
          </p:nvSpPr>
          <p:spPr>
            <a:xfrm>
              <a:off x="1046119" y="4681482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CBDD0C98-B507-89A2-B4FD-4B7F24E2BF21}"/>
                </a:ext>
              </a:extLst>
            </p:cNvPr>
            <p:cNvSpPr/>
            <p:nvPr/>
          </p:nvSpPr>
          <p:spPr>
            <a:xfrm>
              <a:off x="1046119" y="5251110"/>
              <a:ext cx="305967" cy="306847"/>
            </a:xfrm>
            <a:prstGeom prst="ellipse">
              <a:avLst/>
            </a:pr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dk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5E7F6-64B1-E4EB-9459-8847FFBEDE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2383" y="2436126"/>
            <a:ext cx="22225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FAF0C3-CA71-748A-9F5A-38C596035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00165" y="1045081"/>
            <a:ext cx="1803400" cy="228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3EDDB1-0B0A-C4FD-17EC-88494AB9ED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2383" y="1895573"/>
            <a:ext cx="41910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77E418-C86D-C1FF-F946-80A12B5EFD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2383" y="1523079"/>
            <a:ext cx="3937000" cy="215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B8915DA-E5B2-F2F5-C80E-936C54640494}"/>
              </a:ext>
            </a:extLst>
          </p:cNvPr>
          <p:cNvSpPr/>
          <p:nvPr/>
        </p:nvSpPr>
        <p:spPr>
          <a:xfrm>
            <a:off x="7864251" y="3759428"/>
            <a:ext cx="305967" cy="306847"/>
          </a:xfrm>
          <a:prstGeom prst="ellipse">
            <a:avLst/>
          </a:prstGeom>
          <a:solidFill>
            <a:srgbClr val="00B0F0"/>
          </a:solidFill>
          <a:ln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07FFC0-0271-E0E5-ABE9-F594130F85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1383" y="3761351"/>
            <a:ext cx="22225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3A06D4-335A-E043-EFE0-4FE6B26FE8E7}"/>
              </a:ext>
            </a:extLst>
          </p:cNvPr>
          <p:cNvCxnSpPr>
            <a:cxnSpLocks/>
          </p:cNvCxnSpPr>
          <p:nvPr/>
        </p:nvCxnSpPr>
        <p:spPr>
          <a:xfrm flipV="1">
            <a:off x="7860769" y="3226464"/>
            <a:ext cx="703603" cy="4827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F24A7-DF71-BA25-0230-67D0953717B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6865" y="3092681"/>
            <a:ext cx="1536700" cy="2667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B129C3-DF56-3587-910D-85A6C4CA21FE}"/>
              </a:ext>
            </a:extLst>
          </p:cNvPr>
          <p:cNvCxnSpPr>
            <a:cxnSpLocks/>
          </p:cNvCxnSpPr>
          <p:nvPr/>
        </p:nvCxnSpPr>
        <p:spPr>
          <a:xfrm flipV="1">
            <a:off x="7860769" y="4670543"/>
            <a:ext cx="703603" cy="482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01D08F7-5645-7D7E-36E3-3069FC8A2B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8064" y="4820048"/>
            <a:ext cx="4013200" cy="266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B122C9-3DD1-2B6F-EDAE-FCBB73B096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86340" y="5373129"/>
            <a:ext cx="3390900" cy="266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77E4B6-760D-67E8-7D5D-7A67CF49257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7615" y="5859136"/>
            <a:ext cx="4775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882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CA56-537D-1D68-8047-118F4C1DA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976" y="2963980"/>
            <a:ext cx="2260600" cy="2540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6531011-006C-6E24-1C79-4F8FDF480578}"/>
              </a:ext>
            </a:extLst>
          </p:cNvPr>
          <p:cNvSpPr/>
          <p:nvPr/>
        </p:nvSpPr>
        <p:spPr>
          <a:xfrm>
            <a:off x="9770883" y="2183076"/>
            <a:ext cx="406787" cy="646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F676EF-D137-4779-438C-B00987B78A02}"/>
              </a:ext>
            </a:extLst>
          </p:cNvPr>
          <p:cNvCxnSpPr>
            <a:cxnSpLocks/>
          </p:cNvCxnSpPr>
          <p:nvPr/>
        </p:nvCxnSpPr>
        <p:spPr>
          <a:xfrm flipV="1">
            <a:off x="7553734" y="3476088"/>
            <a:ext cx="4638266" cy="31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7C3F19A-3AE7-D116-8D61-BAC2198E4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5309" y="3617622"/>
            <a:ext cx="1485900" cy="254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AEEBCB-076D-AAAA-E567-B31C4C180F98}"/>
              </a:ext>
            </a:extLst>
          </p:cNvPr>
          <p:cNvCxnSpPr>
            <a:cxnSpLocks/>
          </p:cNvCxnSpPr>
          <p:nvPr/>
        </p:nvCxnSpPr>
        <p:spPr>
          <a:xfrm>
            <a:off x="7553734" y="3981878"/>
            <a:ext cx="46382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626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CA56-537D-1D68-8047-118F4C1DA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976" y="2963980"/>
            <a:ext cx="2260600" cy="2540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6531011-006C-6E24-1C79-4F8FDF480578}"/>
              </a:ext>
            </a:extLst>
          </p:cNvPr>
          <p:cNvSpPr/>
          <p:nvPr/>
        </p:nvSpPr>
        <p:spPr>
          <a:xfrm>
            <a:off x="9770883" y="2183076"/>
            <a:ext cx="406787" cy="646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F676EF-D137-4779-438C-B00987B78A02}"/>
              </a:ext>
            </a:extLst>
          </p:cNvPr>
          <p:cNvCxnSpPr>
            <a:cxnSpLocks/>
          </p:cNvCxnSpPr>
          <p:nvPr/>
        </p:nvCxnSpPr>
        <p:spPr>
          <a:xfrm flipV="1">
            <a:off x="7553734" y="3476088"/>
            <a:ext cx="4638266" cy="31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7C3F19A-3AE7-D116-8D61-BAC2198E4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5309" y="3617622"/>
            <a:ext cx="1485900" cy="254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AEEBCB-076D-AAAA-E567-B31C4C180F98}"/>
              </a:ext>
            </a:extLst>
          </p:cNvPr>
          <p:cNvCxnSpPr>
            <a:cxnSpLocks/>
          </p:cNvCxnSpPr>
          <p:nvPr/>
        </p:nvCxnSpPr>
        <p:spPr>
          <a:xfrm>
            <a:off x="7553734" y="3981878"/>
            <a:ext cx="46382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35EAF-6FB6-3BCF-6418-71DA6F19C3FE}"/>
              </a:ext>
            </a:extLst>
          </p:cNvPr>
          <p:cNvCxnSpPr/>
          <p:nvPr/>
        </p:nvCxnSpPr>
        <p:spPr>
          <a:xfrm flipV="1">
            <a:off x="7845287" y="3476088"/>
            <a:ext cx="4346713" cy="20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5147" y="4276303"/>
            <a:ext cx="4394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847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85FF0-7A71-42C6-0F22-36FDAC94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565" y="363883"/>
            <a:ext cx="7620000" cy="431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/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1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7311DCE-0A61-26E4-1412-AC8179E40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78" y="3222024"/>
                <a:ext cx="1082348" cy="1200329"/>
              </a:xfrm>
              <a:prstGeom prst="rect">
                <a:avLst/>
              </a:prstGeom>
              <a:blipFill>
                <a:blip r:embed="rId3"/>
                <a:stretch>
                  <a:fillRect l="-8140" r="-930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4304675" y="2006703"/>
            <a:ext cx="3171890" cy="3543668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800" b="1" dirty="0">
                        <a:latin typeface="Garamond" panose="02020404030301010803" pitchFamily="18" charset="0"/>
                      </a:rPr>
                      <a:t>Maximal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800" b="1" dirty="0">
                        <a:latin typeface="Garamond" panose="02020404030301010803" pitchFamily="18" charset="0"/>
                      </a:rPr>
                      <a:t>-Matching,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8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3622" y="2136873"/>
                    <a:ext cx="2653996" cy="9541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429" t="-6579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7520" y="4555337"/>
                    <a:ext cx="1133837" cy="954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78" r="-11111" b="-1710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800" dirty="0"/>
                      <a:t> </a:t>
                    </a:r>
                    <a:br>
                      <a:rPr lang="en-US" sz="2800" dirty="0"/>
                    </a:br>
                    <a:r>
                      <a:rPr lang="en-US" sz="28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0125" y="4570748"/>
                    <a:ext cx="1097095" cy="95410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27" r="-10227" b="-17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254370" y="2006703"/>
            <a:ext cx="3228765" cy="3543669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8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8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667" y="2136874"/>
                  <a:ext cx="2334998" cy="954107"/>
                </a:xfrm>
                <a:prstGeom prst="rect">
                  <a:avLst/>
                </a:prstGeom>
                <a:blipFill>
                  <a:blip r:embed="rId7"/>
                  <a:stretch>
                    <a:fillRect l="-3261" t="-6579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E82B4327-B176-4626-A234-280C03115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420" y="1215389"/>
            <a:ext cx="3200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B477F-F4E7-5B54-82DB-7975D7ADDF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579" y="5833736"/>
            <a:ext cx="1244600" cy="31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314A6-7D92-A63B-9B3C-F9AE22F46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7156" y="5814005"/>
            <a:ext cx="13462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6FE3-8C04-968C-CA0E-17195AD37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433" y="1714603"/>
            <a:ext cx="33909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5ACA56-537D-1D68-8047-118F4C1DA5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976" y="2963980"/>
            <a:ext cx="2260600" cy="2540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36531011-006C-6E24-1C79-4F8FDF480578}"/>
              </a:ext>
            </a:extLst>
          </p:cNvPr>
          <p:cNvSpPr/>
          <p:nvPr/>
        </p:nvSpPr>
        <p:spPr>
          <a:xfrm>
            <a:off x="9770883" y="2183076"/>
            <a:ext cx="406787" cy="6460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F676EF-D137-4779-438C-B00987B78A02}"/>
              </a:ext>
            </a:extLst>
          </p:cNvPr>
          <p:cNvCxnSpPr>
            <a:cxnSpLocks/>
          </p:cNvCxnSpPr>
          <p:nvPr/>
        </p:nvCxnSpPr>
        <p:spPr>
          <a:xfrm flipV="1">
            <a:off x="7553734" y="3476088"/>
            <a:ext cx="4638266" cy="31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7C3F19A-3AE7-D116-8D61-BAC2198E4C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5309" y="3617622"/>
            <a:ext cx="1485900" cy="254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AEEBCB-076D-AAAA-E567-B31C4C180F98}"/>
              </a:ext>
            </a:extLst>
          </p:cNvPr>
          <p:cNvCxnSpPr>
            <a:cxnSpLocks/>
          </p:cNvCxnSpPr>
          <p:nvPr/>
        </p:nvCxnSpPr>
        <p:spPr>
          <a:xfrm>
            <a:off x="7553734" y="3981878"/>
            <a:ext cx="46382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3359" y="4830701"/>
            <a:ext cx="3263900" cy="2921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35EAF-6FB6-3BCF-6418-71DA6F19C3FE}"/>
              </a:ext>
            </a:extLst>
          </p:cNvPr>
          <p:cNvCxnSpPr/>
          <p:nvPr/>
        </p:nvCxnSpPr>
        <p:spPr>
          <a:xfrm flipV="1">
            <a:off x="7845287" y="3476088"/>
            <a:ext cx="4346713" cy="20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5147" y="4276303"/>
            <a:ext cx="4394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58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0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20441-DA50-0807-2C8A-2318152D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83" y="1024986"/>
            <a:ext cx="41275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137D7-0D70-8BC8-4EED-85634362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28" y="1073178"/>
            <a:ext cx="2806700" cy="2794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AC4E011-0542-BDF2-862A-C75E7F8911EE}"/>
              </a:ext>
            </a:extLst>
          </p:cNvPr>
          <p:cNvSpPr/>
          <p:nvPr/>
        </p:nvSpPr>
        <p:spPr>
          <a:xfrm>
            <a:off x="5217596" y="1073178"/>
            <a:ext cx="1000461" cy="242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6AC52-F594-C6A2-5995-56D15FF42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83" y="1666973"/>
            <a:ext cx="1117600" cy="2667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8AE830B-39D8-F20F-90A9-79728ACA7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626" y="1502657"/>
            <a:ext cx="7772400" cy="51671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585F59D-043A-EE46-C7E2-BFC2C4B99140}"/>
                  </a:ext>
                </a:extLst>
              </p14:cNvPr>
              <p14:cNvContentPartPr/>
              <p14:nvPr/>
            </p14:nvContentPartPr>
            <p14:xfrm>
              <a:off x="2150176" y="2069150"/>
              <a:ext cx="1889640" cy="32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585F59D-043A-EE46-C7E2-BFC2C4B991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96536" y="1961510"/>
                <a:ext cx="199728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5D9778C-E802-A93C-0078-212C9B0DE63A}"/>
                  </a:ext>
                </a:extLst>
              </p14:cNvPr>
              <p14:cNvContentPartPr/>
              <p14:nvPr/>
            </p14:nvContentPartPr>
            <p14:xfrm>
              <a:off x="4041256" y="2025950"/>
              <a:ext cx="2854800" cy="100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5D9778C-E802-A93C-0078-212C9B0DE6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87616" y="1918310"/>
                <a:ext cx="296244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6DC48D0-95A3-EA78-DE51-1F1437A3288C}"/>
                  </a:ext>
                </a:extLst>
              </p14:cNvPr>
              <p14:cNvContentPartPr/>
              <p14:nvPr/>
            </p14:nvContentPartPr>
            <p14:xfrm>
              <a:off x="6906136" y="2070590"/>
              <a:ext cx="1988280" cy="45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6DC48D0-95A3-EA78-DE51-1F1437A3288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52136" y="1962590"/>
                <a:ext cx="20959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738DFA7-D341-0FAC-E05E-DEF298D6E9EE}"/>
                  </a:ext>
                </a:extLst>
              </p14:cNvPr>
              <p14:cNvContentPartPr/>
              <p14:nvPr/>
            </p14:nvContentPartPr>
            <p14:xfrm>
              <a:off x="3713656" y="5358470"/>
              <a:ext cx="1972440" cy="24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738DFA7-D341-0FAC-E05E-DEF298D6E9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0016" y="5250470"/>
                <a:ext cx="208008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AED896E-A4DC-F8C6-2B56-BF2176438365}"/>
                  </a:ext>
                </a:extLst>
              </p14:cNvPr>
              <p14:cNvContentPartPr/>
              <p14:nvPr/>
            </p14:nvContentPartPr>
            <p14:xfrm>
              <a:off x="2892136" y="5699390"/>
              <a:ext cx="2722680" cy="51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AED896E-A4DC-F8C6-2B56-BF217643836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38496" y="5591750"/>
                <a:ext cx="2830320" cy="267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D6AA20C-C66F-F522-60F5-FE7ABCD231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1200" y="158400"/>
            <a:ext cx="7772400" cy="3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590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06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D0663-C019-F500-CD9B-092691E81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4284" y="2901738"/>
            <a:ext cx="673100" cy="25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0F3C0-6B96-6ED9-FDC5-0F369C099274}"/>
              </a:ext>
            </a:extLst>
          </p:cNvPr>
          <p:cNvCxnSpPr/>
          <p:nvPr/>
        </p:nvCxnSpPr>
        <p:spPr>
          <a:xfrm>
            <a:off x="5926195" y="2564808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94D0-6777-76A2-FA84-D4179D5EAB10}"/>
              </a:ext>
            </a:extLst>
          </p:cNvPr>
          <p:cNvCxnSpPr/>
          <p:nvPr/>
        </p:nvCxnSpPr>
        <p:spPr>
          <a:xfrm>
            <a:off x="7721865" y="254204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15074F-9C2D-B6DB-B630-A429448F1620}"/>
              </a:ext>
            </a:extLst>
          </p:cNvPr>
          <p:cNvCxnSpPr/>
          <p:nvPr/>
        </p:nvCxnSpPr>
        <p:spPr>
          <a:xfrm>
            <a:off x="9218278" y="253895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F230-32D4-829E-E301-A102D072D8B2}"/>
              </a:ext>
            </a:extLst>
          </p:cNvPr>
          <p:cNvCxnSpPr/>
          <p:nvPr/>
        </p:nvCxnSpPr>
        <p:spPr>
          <a:xfrm>
            <a:off x="10637343" y="2560904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1F2088E-9063-7C59-F3D7-7EDEAA4F8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195" y="3256956"/>
            <a:ext cx="1917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021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D0663-C019-F500-CD9B-092691E81B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4284" y="2901738"/>
            <a:ext cx="673100" cy="25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0F3C0-6B96-6ED9-FDC5-0F369C099274}"/>
              </a:ext>
            </a:extLst>
          </p:cNvPr>
          <p:cNvCxnSpPr/>
          <p:nvPr/>
        </p:nvCxnSpPr>
        <p:spPr>
          <a:xfrm>
            <a:off x="5926195" y="2564808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94D0-6777-76A2-FA84-D4179D5EAB10}"/>
              </a:ext>
            </a:extLst>
          </p:cNvPr>
          <p:cNvCxnSpPr/>
          <p:nvPr/>
        </p:nvCxnSpPr>
        <p:spPr>
          <a:xfrm>
            <a:off x="7721865" y="254204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15074F-9C2D-B6DB-B630-A429448F1620}"/>
              </a:ext>
            </a:extLst>
          </p:cNvPr>
          <p:cNvCxnSpPr/>
          <p:nvPr/>
        </p:nvCxnSpPr>
        <p:spPr>
          <a:xfrm>
            <a:off x="9218278" y="253895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F230-32D4-829E-E301-A102D072D8B2}"/>
              </a:ext>
            </a:extLst>
          </p:cNvPr>
          <p:cNvCxnSpPr/>
          <p:nvPr/>
        </p:nvCxnSpPr>
        <p:spPr>
          <a:xfrm>
            <a:off x="10637343" y="2560904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1F2088E-9063-7C59-F3D7-7EDEAA4F83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6195" y="3256956"/>
            <a:ext cx="19177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7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D0663-C019-F500-CD9B-092691E81B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4284" y="2901738"/>
            <a:ext cx="673100" cy="25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0F3C0-6B96-6ED9-FDC5-0F369C099274}"/>
              </a:ext>
            </a:extLst>
          </p:cNvPr>
          <p:cNvCxnSpPr/>
          <p:nvPr/>
        </p:nvCxnSpPr>
        <p:spPr>
          <a:xfrm>
            <a:off x="5926195" y="2564808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94D0-6777-76A2-FA84-D4179D5EAB10}"/>
              </a:ext>
            </a:extLst>
          </p:cNvPr>
          <p:cNvCxnSpPr/>
          <p:nvPr/>
        </p:nvCxnSpPr>
        <p:spPr>
          <a:xfrm>
            <a:off x="7721865" y="254204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15074F-9C2D-B6DB-B630-A429448F1620}"/>
              </a:ext>
            </a:extLst>
          </p:cNvPr>
          <p:cNvCxnSpPr/>
          <p:nvPr/>
        </p:nvCxnSpPr>
        <p:spPr>
          <a:xfrm>
            <a:off x="9218278" y="253895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F230-32D4-829E-E301-A102D072D8B2}"/>
              </a:ext>
            </a:extLst>
          </p:cNvPr>
          <p:cNvCxnSpPr/>
          <p:nvPr/>
        </p:nvCxnSpPr>
        <p:spPr>
          <a:xfrm>
            <a:off x="10637343" y="2560904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1F2088E-9063-7C59-F3D7-7EDEAA4F83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26195" y="3256956"/>
            <a:ext cx="1917700" cy="254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36A4F8-89F9-5A0C-52E0-A15316118579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110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D0663-C019-F500-CD9B-092691E81B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4284" y="2901738"/>
            <a:ext cx="673100" cy="25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0F3C0-6B96-6ED9-FDC5-0F369C099274}"/>
              </a:ext>
            </a:extLst>
          </p:cNvPr>
          <p:cNvCxnSpPr/>
          <p:nvPr/>
        </p:nvCxnSpPr>
        <p:spPr>
          <a:xfrm>
            <a:off x="5926195" y="2564808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94D0-6777-76A2-FA84-D4179D5EAB10}"/>
              </a:ext>
            </a:extLst>
          </p:cNvPr>
          <p:cNvCxnSpPr/>
          <p:nvPr/>
        </p:nvCxnSpPr>
        <p:spPr>
          <a:xfrm>
            <a:off x="7721865" y="254204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15074F-9C2D-B6DB-B630-A429448F1620}"/>
              </a:ext>
            </a:extLst>
          </p:cNvPr>
          <p:cNvCxnSpPr/>
          <p:nvPr/>
        </p:nvCxnSpPr>
        <p:spPr>
          <a:xfrm>
            <a:off x="9218278" y="253895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F230-32D4-829E-E301-A102D072D8B2}"/>
              </a:ext>
            </a:extLst>
          </p:cNvPr>
          <p:cNvCxnSpPr/>
          <p:nvPr/>
        </p:nvCxnSpPr>
        <p:spPr>
          <a:xfrm>
            <a:off x="10637343" y="2560904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47558A0-937B-21A2-0481-FEF3B04393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4178" y="2252934"/>
            <a:ext cx="20320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681781-E1AC-F668-9DE0-5E7C3D4501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8880" y="2251881"/>
            <a:ext cx="190500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2088E-9063-7C59-F3D7-7EDEAA4F83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6195" y="3256956"/>
            <a:ext cx="1917700" cy="254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9D8564-E237-9BA0-001B-81AA313551D8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071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D5AF47-A394-D03D-8E46-982DFEB4D0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6035" y="3756397"/>
            <a:ext cx="5372100" cy="3429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591BC-7E02-32D0-B197-306180D0DFEA}"/>
              </a:ext>
            </a:extLst>
          </p:cNvPr>
          <p:cNvGrpSpPr/>
          <p:nvPr/>
        </p:nvGrpSpPr>
        <p:grpSpPr>
          <a:xfrm>
            <a:off x="5864178" y="2205934"/>
            <a:ext cx="6155545" cy="3001011"/>
            <a:chOff x="5888209" y="2754318"/>
            <a:chExt cx="6155545" cy="30010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859B773-4E29-4955-FA9F-714C6A076AA5}"/>
                </a:ext>
              </a:extLst>
            </p:cNvPr>
            <p:cNvCxnSpPr/>
            <p:nvPr/>
          </p:nvCxnSpPr>
          <p:spPr>
            <a:xfrm>
              <a:off x="5950226" y="3321135"/>
              <a:ext cx="564542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AE4C29-8632-9269-4CB9-4B941559E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43150" y="2754318"/>
              <a:ext cx="1790700" cy="292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FD0663-C019-F500-CD9B-092691E8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98315" y="3450122"/>
              <a:ext cx="673100" cy="2540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20F3C0-6B96-6ED9-FDC5-0F369C099274}"/>
                </a:ext>
              </a:extLst>
            </p:cNvPr>
            <p:cNvCxnSpPr/>
            <p:nvPr/>
          </p:nvCxnSpPr>
          <p:spPr>
            <a:xfrm>
              <a:off x="5950226" y="3113192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5C94D0-6777-76A2-FA84-D4179D5EAB10}"/>
                </a:ext>
              </a:extLst>
            </p:cNvPr>
            <p:cNvCxnSpPr/>
            <p:nvPr/>
          </p:nvCxnSpPr>
          <p:spPr>
            <a:xfrm>
              <a:off x="7745896" y="309043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15074F-9C2D-B6DB-B630-A429448F1620}"/>
                </a:ext>
              </a:extLst>
            </p:cNvPr>
            <p:cNvCxnSpPr/>
            <p:nvPr/>
          </p:nvCxnSpPr>
          <p:spPr>
            <a:xfrm>
              <a:off x="9242309" y="308734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1DF230-32D4-829E-E301-A102D072D8B2}"/>
                </a:ext>
              </a:extLst>
            </p:cNvPr>
            <p:cNvCxnSpPr/>
            <p:nvPr/>
          </p:nvCxnSpPr>
          <p:spPr>
            <a:xfrm>
              <a:off x="10661374" y="3109288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7558A0-937B-21A2-0481-FEF3B043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88209" y="2801318"/>
              <a:ext cx="203200" cy="228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681781-E1AC-F668-9DE0-5E7C3D45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42911" y="2800265"/>
              <a:ext cx="190500" cy="228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F2088E-9063-7C59-F3D7-7EDEAA4F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950226" y="3805340"/>
              <a:ext cx="1917700" cy="254000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05134EF-AB51-CC93-BDEC-0B440F2E8795}"/>
                </a:ext>
              </a:extLst>
            </p:cNvPr>
            <p:cNvSpPr/>
            <p:nvPr/>
          </p:nvSpPr>
          <p:spPr>
            <a:xfrm>
              <a:off x="6091410" y="4188327"/>
              <a:ext cx="5952344" cy="156700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40A6C36-7E54-DC9B-F70D-2AE9408C0F94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547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1B05FA-A6CD-DD32-01EA-BF6707D9A5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0463" y="4296927"/>
            <a:ext cx="3454400" cy="292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5AF47-A394-D03D-8E46-982DFEB4D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6035" y="3756397"/>
            <a:ext cx="5372100" cy="3429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591BC-7E02-32D0-B197-306180D0DFEA}"/>
              </a:ext>
            </a:extLst>
          </p:cNvPr>
          <p:cNvGrpSpPr/>
          <p:nvPr/>
        </p:nvGrpSpPr>
        <p:grpSpPr>
          <a:xfrm>
            <a:off x="5864178" y="2205934"/>
            <a:ext cx="6155545" cy="3001011"/>
            <a:chOff x="5888209" y="2754318"/>
            <a:chExt cx="6155545" cy="30010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859B773-4E29-4955-FA9F-714C6A076AA5}"/>
                </a:ext>
              </a:extLst>
            </p:cNvPr>
            <p:cNvCxnSpPr/>
            <p:nvPr/>
          </p:nvCxnSpPr>
          <p:spPr>
            <a:xfrm>
              <a:off x="5950226" y="3321135"/>
              <a:ext cx="564542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AE4C29-8632-9269-4CB9-4B941559E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43150" y="2754318"/>
              <a:ext cx="1790700" cy="292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FD0663-C019-F500-CD9B-092691E8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98315" y="3450122"/>
              <a:ext cx="673100" cy="2540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20F3C0-6B96-6ED9-FDC5-0F369C099274}"/>
                </a:ext>
              </a:extLst>
            </p:cNvPr>
            <p:cNvCxnSpPr/>
            <p:nvPr/>
          </p:nvCxnSpPr>
          <p:spPr>
            <a:xfrm>
              <a:off x="5950226" y="3113192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5C94D0-6777-76A2-FA84-D4179D5EAB10}"/>
                </a:ext>
              </a:extLst>
            </p:cNvPr>
            <p:cNvCxnSpPr/>
            <p:nvPr/>
          </p:nvCxnSpPr>
          <p:spPr>
            <a:xfrm>
              <a:off x="7745896" y="309043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15074F-9C2D-B6DB-B630-A429448F1620}"/>
                </a:ext>
              </a:extLst>
            </p:cNvPr>
            <p:cNvCxnSpPr/>
            <p:nvPr/>
          </p:nvCxnSpPr>
          <p:spPr>
            <a:xfrm>
              <a:off x="9242309" y="308734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1DF230-32D4-829E-E301-A102D072D8B2}"/>
                </a:ext>
              </a:extLst>
            </p:cNvPr>
            <p:cNvCxnSpPr/>
            <p:nvPr/>
          </p:nvCxnSpPr>
          <p:spPr>
            <a:xfrm>
              <a:off x="10661374" y="3109288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7558A0-937B-21A2-0481-FEF3B043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8209" y="2801318"/>
              <a:ext cx="203200" cy="228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681781-E1AC-F668-9DE0-5E7C3D45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42911" y="2800265"/>
              <a:ext cx="190500" cy="228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F2088E-9063-7C59-F3D7-7EDEAA4F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950226" y="3805340"/>
              <a:ext cx="1917700" cy="254000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05134EF-AB51-CC93-BDEC-0B440F2E8795}"/>
                </a:ext>
              </a:extLst>
            </p:cNvPr>
            <p:cNvSpPr/>
            <p:nvPr/>
          </p:nvSpPr>
          <p:spPr>
            <a:xfrm>
              <a:off x="6091410" y="4188327"/>
              <a:ext cx="5952344" cy="156700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76FF3B-2A57-4D76-5CF5-BAC9A750F8EC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397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1B05FA-A6CD-DD32-01EA-BF6707D9A5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0463" y="4296927"/>
            <a:ext cx="3454400" cy="292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5AF47-A394-D03D-8E46-982DFEB4D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6035" y="3756397"/>
            <a:ext cx="5372100" cy="342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6C6D1F-FB86-AFEA-25C9-B832A272C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4284" y="4836619"/>
            <a:ext cx="3479800" cy="2921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591BC-7E02-32D0-B197-306180D0DFEA}"/>
              </a:ext>
            </a:extLst>
          </p:cNvPr>
          <p:cNvGrpSpPr/>
          <p:nvPr/>
        </p:nvGrpSpPr>
        <p:grpSpPr>
          <a:xfrm>
            <a:off x="5864178" y="2205934"/>
            <a:ext cx="6155545" cy="3001011"/>
            <a:chOff x="5888209" y="2754318"/>
            <a:chExt cx="6155545" cy="30010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859B773-4E29-4955-FA9F-714C6A076AA5}"/>
                </a:ext>
              </a:extLst>
            </p:cNvPr>
            <p:cNvCxnSpPr/>
            <p:nvPr/>
          </p:nvCxnSpPr>
          <p:spPr>
            <a:xfrm>
              <a:off x="5950226" y="3321135"/>
              <a:ext cx="564542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AE4C29-8632-9269-4CB9-4B941559E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43150" y="2754318"/>
              <a:ext cx="1790700" cy="292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FD0663-C019-F500-CD9B-092691E8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98315" y="3450122"/>
              <a:ext cx="673100" cy="2540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20F3C0-6B96-6ED9-FDC5-0F369C099274}"/>
                </a:ext>
              </a:extLst>
            </p:cNvPr>
            <p:cNvCxnSpPr/>
            <p:nvPr/>
          </p:nvCxnSpPr>
          <p:spPr>
            <a:xfrm>
              <a:off x="5950226" y="3113192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5C94D0-6777-76A2-FA84-D4179D5EAB10}"/>
                </a:ext>
              </a:extLst>
            </p:cNvPr>
            <p:cNvCxnSpPr/>
            <p:nvPr/>
          </p:nvCxnSpPr>
          <p:spPr>
            <a:xfrm>
              <a:off x="7745896" y="309043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15074F-9C2D-B6DB-B630-A429448F1620}"/>
                </a:ext>
              </a:extLst>
            </p:cNvPr>
            <p:cNvCxnSpPr/>
            <p:nvPr/>
          </p:nvCxnSpPr>
          <p:spPr>
            <a:xfrm>
              <a:off x="9242309" y="308734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1DF230-32D4-829E-E301-A102D072D8B2}"/>
                </a:ext>
              </a:extLst>
            </p:cNvPr>
            <p:cNvCxnSpPr/>
            <p:nvPr/>
          </p:nvCxnSpPr>
          <p:spPr>
            <a:xfrm>
              <a:off x="10661374" y="3109288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7558A0-937B-21A2-0481-FEF3B043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88209" y="2801318"/>
              <a:ext cx="203200" cy="228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681781-E1AC-F668-9DE0-5E7C3D45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42911" y="2800265"/>
              <a:ext cx="190500" cy="228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F2088E-9063-7C59-F3D7-7EDEAA4F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50226" y="3805340"/>
              <a:ext cx="1917700" cy="254000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05134EF-AB51-CC93-BDEC-0B440F2E8795}"/>
                </a:ext>
              </a:extLst>
            </p:cNvPr>
            <p:cNvSpPr/>
            <p:nvPr/>
          </p:nvSpPr>
          <p:spPr>
            <a:xfrm>
              <a:off x="6091410" y="4188327"/>
              <a:ext cx="5952344" cy="156700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0AD6D28-86C3-6E47-643E-7BBFB81DE23B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78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1B05FA-A6CD-DD32-01EA-BF6707D9A5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0463" y="4296927"/>
            <a:ext cx="3454400" cy="292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5AF47-A394-D03D-8E46-982DFEB4D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6035" y="3756397"/>
            <a:ext cx="5372100" cy="342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6C6D1F-FB86-AFEA-25C9-B832A272C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4284" y="4836619"/>
            <a:ext cx="3479800" cy="2921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67591BC-7E02-32D0-B197-306180D0DFEA}"/>
              </a:ext>
            </a:extLst>
          </p:cNvPr>
          <p:cNvGrpSpPr/>
          <p:nvPr/>
        </p:nvGrpSpPr>
        <p:grpSpPr>
          <a:xfrm>
            <a:off x="5864178" y="2205934"/>
            <a:ext cx="6155545" cy="3001011"/>
            <a:chOff x="5888209" y="2754318"/>
            <a:chExt cx="6155545" cy="300101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859B773-4E29-4955-FA9F-714C6A076AA5}"/>
                </a:ext>
              </a:extLst>
            </p:cNvPr>
            <p:cNvCxnSpPr/>
            <p:nvPr/>
          </p:nvCxnSpPr>
          <p:spPr>
            <a:xfrm>
              <a:off x="5950226" y="3321135"/>
              <a:ext cx="564542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AE4C29-8632-9269-4CB9-4B941559E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43150" y="2754318"/>
              <a:ext cx="1790700" cy="2921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FD0663-C019-F500-CD9B-092691E8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98315" y="3450122"/>
              <a:ext cx="673100" cy="2540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20F3C0-6B96-6ED9-FDC5-0F369C099274}"/>
                </a:ext>
              </a:extLst>
            </p:cNvPr>
            <p:cNvCxnSpPr/>
            <p:nvPr/>
          </p:nvCxnSpPr>
          <p:spPr>
            <a:xfrm>
              <a:off x="5950226" y="3113192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5C94D0-6777-76A2-FA84-D4179D5EAB10}"/>
                </a:ext>
              </a:extLst>
            </p:cNvPr>
            <p:cNvCxnSpPr/>
            <p:nvPr/>
          </p:nvCxnSpPr>
          <p:spPr>
            <a:xfrm>
              <a:off x="7745896" y="309043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15074F-9C2D-B6DB-B630-A429448F1620}"/>
                </a:ext>
              </a:extLst>
            </p:cNvPr>
            <p:cNvCxnSpPr/>
            <p:nvPr/>
          </p:nvCxnSpPr>
          <p:spPr>
            <a:xfrm>
              <a:off x="9242309" y="3087340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1DF230-32D4-829E-E301-A102D072D8B2}"/>
                </a:ext>
              </a:extLst>
            </p:cNvPr>
            <p:cNvCxnSpPr/>
            <p:nvPr/>
          </p:nvCxnSpPr>
          <p:spPr>
            <a:xfrm>
              <a:off x="10661374" y="3109288"/>
              <a:ext cx="0" cy="42369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7558A0-937B-21A2-0481-FEF3B0439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88209" y="2801318"/>
              <a:ext cx="203200" cy="228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681781-E1AC-F668-9DE0-5E7C3D45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642911" y="2800265"/>
              <a:ext cx="190500" cy="228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F2088E-9063-7C59-F3D7-7EDEAA4F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50226" y="3805340"/>
              <a:ext cx="1917700" cy="254000"/>
            </a:xfrm>
            <a:prstGeom prst="rect">
              <a:avLst/>
            </a:prstGeom>
          </p:spPr>
        </p:pic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05134EF-AB51-CC93-BDEC-0B440F2E8795}"/>
                </a:ext>
              </a:extLst>
            </p:cNvPr>
            <p:cNvSpPr/>
            <p:nvPr/>
          </p:nvSpPr>
          <p:spPr>
            <a:xfrm>
              <a:off x="6091410" y="4188327"/>
              <a:ext cx="5952344" cy="156700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4B62F7-68D4-34FA-8004-0FFC10AD0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48245" y="5593434"/>
            <a:ext cx="2336800" cy="254000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7C47243-3778-2090-EAED-6E9D672BE5F5}"/>
              </a:ext>
            </a:extLst>
          </p:cNvPr>
          <p:cNvSpPr/>
          <p:nvPr/>
        </p:nvSpPr>
        <p:spPr>
          <a:xfrm>
            <a:off x="3924823" y="5607548"/>
            <a:ext cx="437241" cy="209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BED3BE-8091-7344-4C98-9F7ABA7107EA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2548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12D7606-687C-92B6-5F72-5C1CBF7FD780}"/>
              </a:ext>
            </a:extLst>
          </p:cNvPr>
          <p:cNvGrpSpPr/>
          <p:nvPr/>
        </p:nvGrpSpPr>
        <p:grpSpPr>
          <a:xfrm>
            <a:off x="3194115" y="912790"/>
            <a:ext cx="2146511" cy="2664332"/>
            <a:chOff x="4304675" y="2006703"/>
            <a:chExt cx="3171890" cy="35436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43B0685-C04E-00D5-DA2B-5B5594BFE9D4}"/>
                </a:ext>
              </a:extLst>
            </p:cNvPr>
            <p:cNvGrpSpPr/>
            <p:nvPr/>
          </p:nvGrpSpPr>
          <p:grpSpPr>
            <a:xfrm>
              <a:off x="5458845" y="3317802"/>
              <a:ext cx="1287289" cy="1151855"/>
              <a:chOff x="5458845" y="3317802"/>
              <a:chExt cx="1287289" cy="11518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B1B15A8-EF68-0586-7833-83571BF18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8845" y="4469657"/>
                <a:ext cx="1184509" cy="0"/>
              </a:xfrm>
              <a:prstGeom prst="line">
                <a:avLst/>
              </a:prstGeom>
              <a:ln w="635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3D80D29-574B-13BC-5460-E03A7E433C40}"/>
                  </a:ext>
                </a:extLst>
              </p:cNvPr>
              <p:cNvGrpSpPr/>
              <p:nvPr/>
            </p:nvGrpSpPr>
            <p:grpSpPr>
              <a:xfrm>
                <a:off x="5508638" y="3317802"/>
                <a:ext cx="1237496" cy="570385"/>
                <a:chOff x="7017222" y="3531856"/>
                <a:chExt cx="1808082" cy="570385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84008132-B66C-18DD-4EF1-5C93697A9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17222" y="3573435"/>
                  <a:ext cx="1644285" cy="528806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23358DA-2B7F-632F-2D7D-94C74556A3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641" y="3531856"/>
                  <a:ext cx="1730663" cy="0"/>
                </a:xfrm>
                <a:prstGeom prst="line">
                  <a:avLst/>
                </a:prstGeom>
                <a:ln w="635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441228A-3761-D95F-7B33-1769E854BB55}"/>
                </a:ext>
              </a:extLst>
            </p:cNvPr>
            <p:cNvGrpSpPr/>
            <p:nvPr/>
          </p:nvGrpSpPr>
          <p:grpSpPr>
            <a:xfrm>
              <a:off x="4304675" y="2006703"/>
              <a:ext cx="3171890" cy="3543668"/>
              <a:chOff x="4304675" y="2006703"/>
              <a:chExt cx="3171890" cy="3543668"/>
            </a:xfrm>
          </p:grpSpPr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C64B2754-A382-AFF8-EE23-89BC610C5D30}"/>
                  </a:ext>
                </a:extLst>
              </p:cNvPr>
              <p:cNvSpPr/>
              <p:nvPr/>
            </p:nvSpPr>
            <p:spPr>
              <a:xfrm>
                <a:off x="4304675" y="2006703"/>
                <a:ext cx="3171890" cy="3543668"/>
              </a:xfrm>
              <a:prstGeom prst="roundRect">
                <a:avLst/>
              </a:prstGeom>
              <a:noFill/>
              <a:ln w="1270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latin typeface="Garamond" panose="02020404030301010803" pitchFamily="18" charset="0"/>
                      </a:rPr>
                      <a:t>Maximal</a:t>
                    </a:r>
                    <a:r>
                      <a:rPr lang="en-US" sz="2800" b="1" dirty="0">
                        <a:latin typeface="Garamond" panose="02020404030301010803" pitchFamily="18" charset="0"/>
                      </a:rPr>
                      <a:t> 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a14:m>
                    <a:r>
                      <a:rPr lang="en-US" sz="2000" b="1" dirty="0">
                        <a:latin typeface="Garamond" panose="02020404030301010803" pitchFamily="18" charset="0"/>
                      </a:rPr>
                      <a:t>-Matching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a14:m>
                    <a:endParaRPr lang="en-US" sz="2000" b="1" dirty="0">
                      <a:latin typeface="Garamond" panose="02020404030301010803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A294F9F2-26F4-25B0-0664-D47476C527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40802" y="2013436"/>
                    <a:ext cx="2899635" cy="110525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≤1</m:t>
                          </m:r>
                        </m:oMath>
                      </m:oMathPara>
                    </a14:m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B5D1896-43B8-614B-46F6-93D4F4BCF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65295" y="4555338"/>
                    <a:ext cx="1238288" cy="94151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463" r="-7463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/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a14:m>
                    <a:r>
                      <a:rPr lang="en-US" sz="2000" dirty="0"/>
                      <a:t> </a:t>
                    </a:r>
                    <a:br>
                      <a:rPr lang="en-US" sz="2000" dirty="0"/>
                    </a:br>
                    <a:r>
                      <a:rPr lang="en-US" sz="2000" dirty="0"/>
                      <a:t>match</a:t>
                    </a:r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5AE8A34-10FA-0017-0C94-1926AE777F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9529" y="4570747"/>
                    <a:ext cx="1238288" cy="941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576" r="-7576" b="-140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E6B9AB5-E259-439C-B673-C0F94D53AF5F}"/>
                  </a:ext>
                </a:extLst>
              </p:cNvPr>
              <p:cNvGrpSpPr/>
              <p:nvPr/>
            </p:nvGrpSpPr>
            <p:grpSpPr>
              <a:xfrm>
                <a:off x="4597345" y="3289893"/>
                <a:ext cx="703603" cy="1182110"/>
                <a:chOff x="1162610" y="3632480"/>
                <a:chExt cx="703603" cy="1182110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C057354-9A19-D637-A153-217D9EC292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CCFA6D1-3381-1D2F-CD58-F4E4656FC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45C1E6B7-301B-024F-3E91-3D5E6692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2E4D4C-D163-C30D-4250-42DC30339CFC}"/>
                  </a:ext>
                </a:extLst>
              </p:cNvPr>
              <p:cNvGrpSpPr/>
              <p:nvPr/>
            </p:nvGrpSpPr>
            <p:grpSpPr>
              <a:xfrm>
                <a:off x="5252008" y="3169241"/>
                <a:ext cx="305967" cy="1446101"/>
                <a:chOff x="1046119" y="3542228"/>
                <a:chExt cx="305967" cy="1446101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D3D2412-2E85-965F-7CF9-E992761138D3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4AF0A5CC-3158-FFAB-7CDA-1C839852D55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CC28ADFA-8C04-03B2-F82E-813808DA10A4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67F8E2D-BF6F-2760-F090-AB7B3A653102}"/>
                  </a:ext>
                </a:extLst>
              </p:cNvPr>
              <p:cNvGrpSpPr/>
              <p:nvPr/>
            </p:nvGrpSpPr>
            <p:grpSpPr>
              <a:xfrm>
                <a:off x="6510373" y="3190093"/>
                <a:ext cx="305967" cy="1446101"/>
                <a:chOff x="1046119" y="3542228"/>
                <a:chExt cx="305967" cy="1446101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37EEB6E-7F4C-CC28-C666-2A2571B453E6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1AF9668-497A-8A13-BD09-AEC4CDDC750B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BA5AE7FA-1B65-44B1-2FF0-E25D2B0D43B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8283C462-0161-18D4-50EE-03F8A2A17767}"/>
                  </a:ext>
                </a:extLst>
              </p:cNvPr>
              <p:cNvSpPr/>
              <p:nvPr/>
            </p:nvSpPr>
            <p:spPr>
              <a:xfrm rot="16200000">
                <a:off x="4097574" y="3467168"/>
                <a:ext cx="1562407" cy="844343"/>
              </a:xfrm>
              <a:prstGeom prst="roundRect">
                <a:avLst/>
              </a:prstGeom>
              <a:gradFill>
                <a:gsLst>
                  <a:gs pos="0">
                    <a:schemeClr val="bg2"/>
                  </a:gs>
                  <a:gs pos="74000">
                    <a:schemeClr val="accent1">
                      <a:lumMod val="45000"/>
                      <a:lumOff val="55000"/>
                      <a:alpha val="30000"/>
                    </a:schemeClr>
                  </a:gs>
                  <a:gs pos="83000">
                    <a:schemeClr val="accent1">
                      <a:lumMod val="45000"/>
                      <a:lumOff val="55000"/>
                      <a:alpha val="28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21000"/>
                    </a:schemeClr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  <a:alpha val="1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  <a:alpha val="30000"/>
                      </a:schemeClr>
                    </a:gs>
                    <a:gs pos="83000">
                      <a:schemeClr val="accent1">
                        <a:lumMod val="45000"/>
                        <a:lumOff val="55000"/>
                        <a:alpha val="28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  <a:alpha val="21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DFDFE1-52F4-AB8D-77A0-C0054E9088FA}"/>
              </a:ext>
            </a:extLst>
          </p:cNvPr>
          <p:cNvGrpSpPr/>
          <p:nvPr/>
        </p:nvGrpSpPr>
        <p:grpSpPr>
          <a:xfrm>
            <a:off x="453154" y="912790"/>
            <a:ext cx="2185000" cy="2664333"/>
            <a:chOff x="254370" y="2006703"/>
            <a:chExt cx="3228765" cy="3543669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42FB8EB2-679F-F326-D809-5C3566A14B70}"/>
                </a:ext>
              </a:extLst>
            </p:cNvPr>
            <p:cNvSpPr/>
            <p:nvPr/>
          </p:nvSpPr>
          <p:spPr>
            <a:xfrm>
              <a:off x="254370" y="2006703"/>
              <a:ext cx="3228765" cy="3543669"/>
            </a:xfrm>
            <a:prstGeom prst="roundRect">
              <a:avLst/>
            </a:prstGeom>
            <a:ln w="1270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/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Maximal</a:t>
                  </a:r>
                </a:p>
                <a:p>
                  <a:pPr algn="ctr"/>
                  <a:r>
                    <a:rPr lang="en-US" sz="2000" b="1" dirty="0">
                      <a:latin typeface="Garamond" panose="02020404030301010803" pitchFamily="18" charset="0"/>
                    </a:rPr>
                    <a:t>Matching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endParaRPr lang="en-US" sz="2000" b="1" dirty="0">
                    <a:latin typeface="Garamond" panose="02020404030301010803" pitchFamily="18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5BA657D-C30F-50AB-C873-B9E9D9D70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28" y="2136874"/>
                  <a:ext cx="2451278" cy="941517"/>
                </a:xfrm>
                <a:prstGeom prst="rect">
                  <a:avLst/>
                </a:prstGeom>
                <a:blipFill>
                  <a:blip r:embed="rId5"/>
                  <a:stretch>
                    <a:fillRect l="-3030" t="-5263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B63F310-1BC0-0865-DB40-CBDF02AA379A}"/>
                </a:ext>
              </a:extLst>
            </p:cNvPr>
            <p:cNvGrpSpPr/>
            <p:nvPr/>
          </p:nvGrpSpPr>
          <p:grpSpPr>
            <a:xfrm>
              <a:off x="520076" y="3194168"/>
              <a:ext cx="2678851" cy="2046004"/>
              <a:chOff x="1046119" y="3511953"/>
              <a:chExt cx="2678851" cy="2046004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4D0DE52-6D82-5B0F-4636-90687880614D}"/>
                  </a:ext>
                </a:extLst>
              </p:cNvPr>
              <p:cNvGrpSpPr/>
              <p:nvPr/>
            </p:nvGrpSpPr>
            <p:grpSpPr>
              <a:xfrm>
                <a:off x="1158800" y="3645822"/>
                <a:ext cx="2380605" cy="1741894"/>
                <a:chOff x="3303660" y="4477152"/>
                <a:chExt cx="5989663" cy="174189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C9343B68-6A86-0D88-D877-CA412ECC3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4477152"/>
                  <a:ext cx="1876233" cy="564255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F34C1062-1045-3B8A-E168-447E781134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03660" y="5605124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AEA86793-285C-E486-12F2-D3A84123B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6950" y="4508496"/>
                  <a:ext cx="1846373" cy="532911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E8B184-B16A-22CC-4088-E217B6774E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93447" y="5605988"/>
                  <a:ext cx="1876233" cy="613058"/>
                </a:xfrm>
                <a:prstGeom prst="line">
                  <a:avLst/>
                </a:prstGeom>
                <a:ln w="635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4D91F36-D76A-4D9F-3641-EA18D0EBB370}"/>
                  </a:ext>
                </a:extLst>
              </p:cNvPr>
              <p:cNvGrpSpPr/>
              <p:nvPr/>
            </p:nvGrpSpPr>
            <p:grpSpPr>
              <a:xfrm>
                <a:off x="1157034" y="3632480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F43EADD-7E99-1E87-AEC5-A0572FAC0F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D399E25E-DC66-DBF3-5D01-274F4A00A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02D1F4D8-232C-230B-C77A-C92573898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A0B28404-DE66-F8B0-C1A6-5B47FD064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BA8B060-C80D-8D33-5D5A-B5313C238200}"/>
                  </a:ext>
                </a:extLst>
              </p:cNvPr>
              <p:cNvGrpSpPr/>
              <p:nvPr/>
            </p:nvGrpSpPr>
            <p:grpSpPr>
              <a:xfrm>
                <a:off x="1046119" y="3542228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8084F8EB-B772-D391-B5CB-284B6AF7BEFA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CEF13E4E-FF60-C9C4-B5A8-8E57D99431A1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23369FE-1752-578F-1610-82DBAA61452D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D7AC1A5E-248A-12D3-BDEE-4512E5F8ABD3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C9D2C49-7E5A-304C-E106-4404EA7C9784}"/>
                  </a:ext>
                </a:extLst>
              </p:cNvPr>
              <p:cNvGrpSpPr/>
              <p:nvPr/>
            </p:nvGrpSpPr>
            <p:grpSpPr>
              <a:xfrm>
                <a:off x="1989545" y="3632605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E6F509D2-48B3-FF8E-7AE4-9C78FBA333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4FC9BE1B-2368-F3E8-9AC6-56CBB74D7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8446376-803F-5A18-8626-CA92FE1EE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2F9811B2-5FD9-0211-73C9-41C9D83500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6454E8B7-FD0D-8F8B-AE6C-AACFB5C177A8}"/>
                  </a:ext>
                </a:extLst>
              </p:cNvPr>
              <p:cNvGrpSpPr/>
              <p:nvPr/>
            </p:nvGrpSpPr>
            <p:grpSpPr>
              <a:xfrm>
                <a:off x="2843379" y="3634889"/>
                <a:ext cx="714755" cy="1741827"/>
                <a:chOff x="1157034" y="3632480"/>
                <a:chExt cx="714755" cy="1741827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406AA0FA-D652-A62C-E323-80D0A1AAA5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0483" y="4210077"/>
                  <a:ext cx="687856" cy="0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1A1B379-E49B-4CC6-7DAD-F75F7194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69451" y="4810942"/>
                  <a:ext cx="689920" cy="3648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9AB188D6-9958-35EE-5739-69907FF7B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7034" y="5371162"/>
                  <a:ext cx="714755" cy="3145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C05C9AB-BF30-4AB8-4860-DF568EF0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2610" y="3632480"/>
                  <a:ext cx="703603" cy="4827"/>
                </a:xfrm>
                <a:prstGeom prst="line">
                  <a:avLst/>
                </a:prstGeom>
                <a:ln w="63500"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1E98EFF-6063-7E32-546C-008F9D3C25E9}"/>
                  </a:ext>
                </a:extLst>
              </p:cNvPr>
              <p:cNvGrpSpPr/>
              <p:nvPr/>
            </p:nvGrpSpPr>
            <p:grpSpPr>
              <a:xfrm>
                <a:off x="1815311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1EC0D3B4-C3A0-C278-89C9-4D248252DD8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A1F6D15-7E37-4358-BBE2-0934DFF9D3CC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DF2E1E4C-FF3B-B59F-FE23-36B546E01953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D237957-E99C-B327-2749-3A60EDC54BC6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EA4F3FC-B489-B293-ED4B-73D4EC138771}"/>
                  </a:ext>
                </a:extLst>
              </p:cNvPr>
              <p:cNvGrpSpPr/>
              <p:nvPr/>
            </p:nvGrpSpPr>
            <p:grpSpPr>
              <a:xfrm>
                <a:off x="2649784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6BB6ABD2-1726-BE61-3225-4142574071D5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BB7BABD-EFD9-E9EF-D635-9CE5DF411ECD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947B10C6-E378-1DB8-88F2-69240A013641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CF0F965-AAE5-C08A-64A2-F32DEDC8BEF9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4548808-4847-50DF-CF52-FA053FC6274B}"/>
                  </a:ext>
                </a:extLst>
              </p:cNvPr>
              <p:cNvGrpSpPr/>
              <p:nvPr/>
            </p:nvGrpSpPr>
            <p:grpSpPr>
              <a:xfrm>
                <a:off x="3419003" y="3511953"/>
                <a:ext cx="305967" cy="2015729"/>
                <a:chOff x="1046119" y="3542228"/>
                <a:chExt cx="305967" cy="2015729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957C56D4-037E-6DA1-B72E-6D2BC449D8FB}"/>
                    </a:ext>
                  </a:extLst>
                </p:cNvPr>
                <p:cNvSpPr/>
                <p:nvPr/>
              </p:nvSpPr>
              <p:spPr>
                <a:xfrm>
                  <a:off x="1046119" y="3542228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C0EB1F8D-3163-7C7B-28CB-58A0405E4F86}"/>
                    </a:ext>
                  </a:extLst>
                </p:cNvPr>
                <p:cNvSpPr/>
                <p:nvPr/>
              </p:nvSpPr>
              <p:spPr>
                <a:xfrm>
                  <a:off x="1046119" y="4111855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2EC23C7-23F1-8B69-A4F4-711C0CB8FCEB}"/>
                    </a:ext>
                  </a:extLst>
                </p:cNvPr>
                <p:cNvSpPr/>
                <p:nvPr/>
              </p:nvSpPr>
              <p:spPr>
                <a:xfrm>
                  <a:off x="1046119" y="4681482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BDD0C98-B507-89A2-B4FD-4B7F24E2BF21}"/>
                    </a:ext>
                  </a:extLst>
                </p:cNvPr>
                <p:cNvSpPr/>
                <p:nvPr/>
              </p:nvSpPr>
              <p:spPr>
                <a:xfrm>
                  <a:off x="1046119" y="5251110"/>
                  <a:ext cx="305967" cy="306847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tint val="50000"/>
                        <a:satMod val="300000"/>
                      </a:schemeClr>
                    </a:gs>
                    <a:gs pos="35000">
                      <a:schemeClr val="dk1">
                        <a:tint val="37000"/>
                        <a:satMod val="300000"/>
                      </a:schemeClr>
                    </a:gs>
                    <a:gs pos="100000">
                      <a:schemeClr val="dk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>
                  <a:solidFill>
                    <a:schemeClr val="dk1">
                      <a:shade val="95000"/>
                      <a:satMod val="10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59FB48C-C635-F632-EC86-4B8DD1037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004" y="1651055"/>
            <a:ext cx="32639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5768C0-B97D-697C-F787-1FDB7E175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591" y="997620"/>
            <a:ext cx="43942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706498-E412-BCFD-2708-1615D03FD3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135" y="246275"/>
            <a:ext cx="5765800" cy="419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154219-9B27-C579-70F4-643A22EC8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03" y="4173758"/>
            <a:ext cx="3263900" cy="317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454F4B-F58C-A330-1F17-9B2CB139B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95" y="5250069"/>
            <a:ext cx="2857500" cy="25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24889-0603-7060-A0E7-FC48E1AB78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963" y="5794098"/>
            <a:ext cx="2971800" cy="292100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6D8A467B-3474-DE46-F9DB-5CE9DE442D8E}"/>
              </a:ext>
            </a:extLst>
          </p:cNvPr>
          <p:cNvSpPr/>
          <p:nvPr/>
        </p:nvSpPr>
        <p:spPr>
          <a:xfrm>
            <a:off x="1705842" y="4508752"/>
            <a:ext cx="303570" cy="610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1B05FA-A6CD-DD32-01EA-BF6707D9A5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0463" y="4296927"/>
            <a:ext cx="3454400" cy="292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5AF47-A394-D03D-8E46-982DFEB4D0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6035" y="3756397"/>
            <a:ext cx="5372100" cy="342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6C6D1F-FB86-AFEA-25C9-B832A272C4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4284" y="4836619"/>
            <a:ext cx="3479800" cy="2921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859B773-4E29-4955-FA9F-714C6A076AA5}"/>
              </a:ext>
            </a:extLst>
          </p:cNvPr>
          <p:cNvCxnSpPr/>
          <p:nvPr/>
        </p:nvCxnSpPr>
        <p:spPr>
          <a:xfrm>
            <a:off x="5926195" y="2772751"/>
            <a:ext cx="56454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BAE4C29-8632-9269-4CB9-4B941559E5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9119" y="2205934"/>
            <a:ext cx="17907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D0663-C019-F500-CD9B-092691E81B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74284" y="2901738"/>
            <a:ext cx="673100" cy="25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20F3C0-6B96-6ED9-FDC5-0F369C099274}"/>
              </a:ext>
            </a:extLst>
          </p:cNvPr>
          <p:cNvCxnSpPr/>
          <p:nvPr/>
        </p:nvCxnSpPr>
        <p:spPr>
          <a:xfrm>
            <a:off x="5926195" y="2564808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94D0-6777-76A2-FA84-D4179D5EAB10}"/>
              </a:ext>
            </a:extLst>
          </p:cNvPr>
          <p:cNvCxnSpPr/>
          <p:nvPr/>
        </p:nvCxnSpPr>
        <p:spPr>
          <a:xfrm>
            <a:off x="7721865" y="254204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15074F-9C2D-B6DB-B630-A429448F1620}"/>
              </a:ext>
            </a:extLst>
          </p:cNvPr>
          <p:cNvCxnSpPr/>
          <p:nvPr/>
        </p:nvCxnSpPr>
        <p:spPr>
          <a:xfrm>
            <a:off x="9218278" y="2538956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1DF230-32D4-829E-E301-A102D072D8B2}"/>
              </a:ext>
            </a:extLst>
          </p:cNvPr>
          <p:cNvCxnSpPr/>
          <p:nvPr/>
        </p:nvCxnSpPr>
        <p:spPr>
          <a:xfrm>
            <a:off x="10637343" y="2560904"/>
            <a:ext cx="0" cy="4236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47558A0-937B-21A2-0481-FEF3B04393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4178" y="2252934"/>
            <a:ext cx="203200" cy="22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681781-E1AC-F668-9DE0-5E7C3D4501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18880" y="2251881"/>
            <a:ext cx="190500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2088E-9063-7C59-F3D7-7EDEAA4F83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6195" y="3256956"/>
            <a:ext cx="1917700" cy="2540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5134EF-AB51-CC93-BDEC-0B440F2E8795}"/>
              </a:ext>
            </a:extLst>
          </p:cNvPr>
          <p:cNvSpPr/>
          <p:nvPr/>
        </p:nvSpPr>
        <p:spPr>
          <a:xfrm>
            <a:off x="6067379" y="3639943"/>
            <a:ext cx="5952344" cy="156700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491F64C-86F3-8819-D943-64DB4B5441B4}"/>
              </a:ext>
            </a:extLst>
          </p:cNvPr>
          <p:cNvSpPr/>
          <p:nvPr/>
        </p:nvSpPr>
        <p:spPr>
          <a:xfrm>
            <a:off x="318387" y="5111469"/>
            <a:ext cx="3382050" cy="120170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B62F7-68D4-34FA-8004-0FFC10AD0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48245" y="5593434"/>
            <a:ext cx="2336800" cy="254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666B0D-DDE1-B68F-5A79-A14550234C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21865" y="5454537"/>
            <a:ext cx="3492500" cy="419100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7C47243-3778-2090-EAED-6E9D672BE5F5}"/>
              </a:ext>
            </a:extLst>
          </p:cNvPr>
          <p:cNvSpPr/>
          <p:nvPr/>
        </p:nvSpPr>
        <p:spPr>
          <a:xfrm>
            <a:off x="3924823" y="5607548"/>
            <a:ext cx="437241" cy="209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6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ck wall with a sign on it&#10;&#10;Description automatically generated with low confidence">
            <a:extLst>
              <a:ext uri="{FF2B5EF4-FFF2-40B4-BE49-F238E27FC236}">
                <a16:creationId xmlns:a16="http://schemas.microsoft.com/office/drawing/2014/main" id="{C5456600-D2FD-72D1-F0D3-548D299C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557" y="2040863"/>
            <a:ext cx="5774382" cy="384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2EDD0-E695-E785-5E24-3D68D927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0" y="1000361"/>
            <a:ext cx="68961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1CD409-EE1D-2136-714C-D4E10C30F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151" y="1000361"/>
            <a:ext cx="2794000" cy="266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5703E9-CFCE-380F-5E66-29A5530B4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88" y="1519092"/>
            <a:ext cx="7772400" cy="237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7CD4C-52E1-CCE2-5E91-CF9373A27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200" y="158400"/>
            <a:ext cx="7772400" cy="3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546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8462-5414-238D-263E-E0412DA8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26213615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761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70EC6F-0176-CD4F-B9BC-D54E9C3830E6}"/>
              </a:ext>
            </a:extLst>
          </p:cNvPr>
          <p:cNvGrpSpPr/>
          <p:nvPr/>
        </p:nvGrpSpPr>
        <p:grpSpPr>
          <a:xfrm>
            <a:off x="1306081" y="2163388"/>
            <a:ext cx="471309" cy="3692301"/>
            <a:chOff x="1306081" y="2163388"/>
            <a:chExt cx="471309" cy="369230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D2D57E0-2EE9-F24F-8BBC-767297C85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081" y="2383440"/>
              <a:ext cx="250878" cy="0"/>
            </a:xfrm>
            <a:prstGeom prst="straightConnector1">
              <a:avLst/>
            </a:prstGeom>
            <a:ln w="63500"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E598525-45EE-4247-A38E-F58E2E8F7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959" y="2383440"/>
              <a:ext cx="0" cy="3472249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3719B4-081A-D643-8B34-06A1512F3CA2}"/>
                </a:ext>
              </a:extLst>
            </p:cNvPr>
            <p:cNvSpPr/>
            <p:nvPr/>
          </p:nvSpPr>
          <p:spPr>
            <a:xfrm>
              <a:off x="1378468" y="2163388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7067377" y="3345235"/>
            <a:ext cx="2208538" cy="884272"/>
            <a:chOff x="7907532" y="3167320"/>
            <a:chExt cx="2208538" cy="8842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7927650" y="3167320"/>
              <a:ext cx="21884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07532" y="3747844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712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5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D337BF-FB2E-5D86-6C8E-2A9B135D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269541"/>
            <a:ext cx="3530600" cy="41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1B4473-0F01-0870-6D0F-E5C29158D1E3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ED96E-195E-0649-2F1E-EA5D2553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773" y="4899715"/>
            <a:ext cx="4089400" cy="266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0B5B-DC51-1D2F-1456-F27A25D3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23" y="4488111"/>
            <a:ext cx="2425700" cy="2667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51ACBD-6894-53E4-74CF-7D1E82FC01F9}"/>
              </a:ext>
            </a:extLst>
          </p:cNvPr>
          <p:cNvGrpSpPr/>
          <p:nvPr/>
        </p:nvGrpSpPr>
        <p:grpSpPr>
          <a:xfrm>
            <a:off x="98466" y="2163388"/>
            <a:ext cx="9177449" cy="4215521"/>
            <a:chOff x="98466" y="2163388"/>
            <a:chExt cx="9177449" cy="421552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66BD7C-BFDE-E74B-A218-E460D510C262}"/>
                </a:ext>
              </a:extLst>
            </p:cNvPr>
            <p:cNvCxnSpPr>
              <a:cxnSpLocks/>
            </p:cNvCxnSpPr>
            <p:nvPr/>
          </p:nvCxnSpPr>
          <p:spPr>
            <a:xfrm>
              <a:off x="5572343" y="5660965"/>
              <a:ext cx="0" cy="311624"/>
            </a:xfrm>
            <a:prstGeom prst="straightConnector1">
              <a:avLst/>
            </a:prstGeom>
            <a:ln w="63500">
              <a:prstDash val="solid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C2A3F7A-A336-4DFE-875E-8160612BAE55}"/>
                </a:ext>
              </a:extLst>
            </p:cNvPr>
            <p:cNvGrpSpPr/>
            <p:nvPr/>
          </p:nvGrpSpPr>
          <p:grpSpPr>
            <a:xfrm>
              <a:off x="98466" y="2163388"/>
              <a:ext cx="9177449" cy="4215521"/>
              <a:chOff x="98466" y="2163388"/>
              <a:chExt cx="9177449" cy="4215521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74E45752-05EB-5A42-B84E-214B33D667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904" y="3906302"/>
                <a:ext cx="339616" cy="0"/>
              </a:xfrm>
              <a:prstGeom prst="straightConnector1">
                <a:avLst/>
              </a:prstGeom>
              <a:ln w="63500">
                <a:prstDash val="solid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A323765-0BC7-120F-1CB4-C9C148929F68}"/>
                  </a:ext>
                </a:extLst>
              </p:cNvPr>
              <p:cNvGrpSpPr/>
              <p:nvPr/>
            </p:nvGrpSpPr>
            <p:grpSpPr>
              <a:xfrm>
                <a:off x="98466" y="2163388"/>
                <a:ext cx="9177449" cy="4215521"/>
                <a:chOff x="98466" y="2163388"/>
                <a:chExt cx="9177449" cy="4215521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7FA344B-0731-5540-B50D-24F5BBDD1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2343" y="3886846"/>
                  <a:ext cx="0" cy="1889444"/>
                </a:xfrm>
                <a:prstGeom prst="straightConnector1">
                  <a:avLst/>
                </a:prstGeom>
                <a:solidFill>
                  <a:srgbClr val="00B050"/>
                </a:solidFill>
                <a:ln w="31750">
                  <a:solidFill>
                    <a:srgbClr val="00B050"/>
                  </a:solidFill>
                  <a:prstDash val="sysDot"/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0CF1552-F7BD-0FC1-1A68-E9E52DF4F868}"/>
                    </a:ext>
                  </a:extLst>
                </p:cNvPr>
                <p:cNvGrpSpPr/>
                <p:nvPr/>
              </p:nvGrpSpPr>
              <p:grpSpPr>
                <a:xfrm>
                  <a:off x="98466" y="2163388"/>
                  <a:ext cx="9177449" cy="4215521"/>
                  <a:chOff x="98466" y="2163388"/>
                  <a:chExt cx="9177449" cy="421552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1D3F6C55-79FB-224E-9AD1-260078899B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2965" y="3591534"/>
                        <a:ext cx="715196" cy="5280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oMath>
                          </m:oMathPara>
                        </a14:m>
                        <a:endParaRPr lang="en-US" sz="2800" dirty="0"/>
                      </a:p>
                    </p:txBody>
                  </p:sp>
                </mc:Choice>
                <mc:Fallback xmlns=""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1D3F6C55-79FB-224E-9AD1-260078899BC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2965" y="3591534"/>
                        <a:ext cx="715196" cy="52803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23ADBBFE-5898-964F-9F76-C63C57B1CB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35683" y="3906302"/>
                    <a:ext cx="4311946" cy="19457"/>
                  </a:xfrm>
                  <a:prstGeom prst="straightConnector1">
                    <a:avLst/>
                  </a:prstGeom>
                  <a:solidFill>
                    <a:srgbClr val="00B050"/>
                  </a:solidFill>
                  <a:ln w="31750">
                    <a:solidFill>
                      <a:srgbClr val="00B050"/>
                    </a:solidFill>
                    <a:prstDash val="sysDot"/>
                    <a:headEnd type="none" w="lg" len="lg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8C4E7895-44DE-6593-A214-F4E3A8FBF224}"/>
                      </a:ext>
                    </a:extLst>
                  </p:cNvPr>
                  <p:cNvGrpSpPr/>
                  <p:nvPr/>
                </p:nvGrpSpPr>
                <p:grpSpPr>
                  <a:xfrm>
                    <a:off x="98466" y="2163388"/>
                    <a:ext cx="9177449" cy="4215521"/>
                    <a:chOff x="98466" y="2163388"/>
                    <a:chExt cx="9177449" cy="4215521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2AFB828C-626E-DF4A-AABA-BE7034838FC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21684" y="5855689"/>
                          <a:ext cx="1070549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2AFB828C-626E-DF4A-AABA-BE7034838FC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21684" y="5855689"/>
                          <a:ext cx="1070549" cy="52322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0BA7D5D4-1D6E-1B48-84ED-2BDF6D95C65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850451" y="5855689"/>
                          <a:ext cx="1445652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3/2+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0BA7D5D4-1D6E-1B48-84ED-2BDF6D95C65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50451" y="5855689"/>
                          <a:ext cx="1445652" cy="52322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b="-1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46BB1840-B404-6B41-8ABB-FE89CEA927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466" y="2457471"/>
                      <a:ext cx="1232077" cy="3346606"/>
                      <a:chOff x="98466" y="2457471"/>
                      <a:chExt cx="1232077" cy="3346606"/>
                    </a:xfrm>
                  </p:grpSpPr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15811048-7E63-134F-8AE0-D136C91015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615" y="2457471"/>
                        <a:ext cx="133928" cy="334660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32D5ED4B-2429-A442-8983-C24BB3F22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466" y="2739295"/>
                        <a:ext cx="184731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en-US" sz="22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917A28E9-9775-054E-A2F8-F40D6DE33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5933" y="3727112"/>
                      <a:ext cx="398922" cy="41556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4770EC6F-0176-CD4F-B9BC-D54E9C3830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6081" y="2163388"/>
                      <a:ext cx="471309" cy="3692301"/>
                      <a:chOff x="1306081" y="2163388"/>
                      <a:chExt cx="471309" cy="3692301"/>
                    </a:xfrm>
                  </p:grpSpPr>
                  <p:cxnSp>
                    <p:nvCxnSpPr>
                      <p:cNvPr id="71" name="Straight Arrow Connector 70">
                        <a:extLst>
                          <a:ext uri="{FF2B5EF4-FFF2-40B4-BE49-F238E27FC236}">
                            <a16:creationId xmlns:a16="http://schemas.microsoft.com/office/drawing/2014/main" id="{0D2D57E0-2EE9-F24F-8BBC-767297C850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306081" y="2383440"/>
                        <a:ext cx="250878" cy="0"/>
                      </a:xfrm>
                      <a:prstGeom prst="straightConnector1">
                        <a:avLst/>
                      </a:prstGeom>
                      <a:ln w="63500">
                        <a:prstDash val="sysDot"/>
                        <a:headEnd type="none" w="lg" len="lg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Arrow Connector 72">
                        <a:extLst>
                          <a:ext uri="{FF2B5EF4-FFF2-40B4-BE49-F238E27FC236}">
                            <a16:creationId xmlns:a16="http://schemas.microsoft.com/office/drawing/2014/main" id="{1E598525-45EE-4247-A38E-F58E2E8F76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556959" y="2383440"/>
                        <a:ext cx="0" cy="3472249"/>
                      </a:xfrm>
                      <a:prstGeom prst="straightConnector1">
                        <a:avLst/>
                      </a:prstGeom>
                      <a:solidFill>
                        <a:srgbClr val="00B050"/>
                      </a:solidFill>
                      <a:ln w="31750">
                        <a:solidFill>
                          <a:srgbClr val="00B050"/>
                        </a:solidFill>
                        <a:prstDash val="sysDot"/>
                        <a:headEnd type="none" w="lg" len="lg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483719B4-081A-D643-8B34-06A1512F3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468" y="2163388"/>
                        <a:ext cx="398922" cy="415565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D7E2DB4B-5D33-AB47-8350-4B59133CE5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7377" y="3345235"/>
                      <a:ext cx="2208538" cy="884272"/>
                      <a:chOff x="7907532" y="3167320"/>
                      <a:chExt cx="2208538" cy="884272"/>
                    </a:xfrm>
                  </p:grpSpPr>
                  <p:sp>
                    <p:nvSpPr>
                      <p:cNvPr id="3" name="TextBox 2">
                        <a:extLst>
                          <a:ext uri="{FF2B5EF4-FFF2-40B4-BE49-F238E27FC236}">
                            <a16:creationId xmlns:a16="http://schemas.microsoft.com/office/drawing/2014/main" id="{4CBCC0C0-73DB-F84B-AC7A-586B7EEBC4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27650" y="3167320"/>
                        <a:ext cx="2188420" cy="76944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400" u="sng" dirty="0"/>
                          <a:t>More tradeoffs:</a:t>
                        </a:r>
                      </a:p>
                      <a:p>
                        <a:pPr algn="ctr"/>
                        <a:endParaRPr lang="en-US" sz="2000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  <p:cxnSp>
                    <p:nvCxnSpPr>
                      <p:cNvPr id="41" name="Curved Connector 40">
                        <a:extLst>
                          <a:ext uri="{FF2B5EF4-FFF2-40B4-BE49-F238E27FC236}">
                            <a16:creationId xmlns:a16="http://schemas.microsoft.com/office/drawing/2014/main" id="{7B819CB9-80BE-2C41-B66E-2EB3FFDA6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0800000" flipV="1">
                        <a:off x="7907532" y="3747844"/>
                        <a:ext cx="511531" cy="303748"/>
                      </a:xfrm>
                      <a:prstGeom prst="curvedConnector3">
                        <a:avLst>
                          <a:gd name="adj1" fmla="val 8290"/>
                        </a:avLst>
                      </a:prstGeom>
                      <a:ln w="635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1152387E-19C7-77E9-EDA2-43EFFE41DF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3806" y="3726737"/>
                      <a:ext cx="398922" cy="415565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7BADB33A-99F1-7C1B-998F-5C6442EA2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386" y="2714992"/>
                      <a:ext cx="398922" cy="415565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63752971-077C-02EB-44E8-615B116D41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417159" y="3368242"/>
                      <a:ext cx="2425700" cy="266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F6137FAE-BC87-C63F-05B8-BE3AA3D8ED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876417" y="2802816"/>
                      <a:ext cx="2565400" cy="2667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8BB5E6-B6E4-3709-A4BC-8BB21723FC3A}"/>
              </a:ext>
            </a:extLst>
          </p:cNvPr>
          <p:cNvGrpSpPr/>
          <p:nvPr/>
        </p:nvGrpSpPr>
        <p:grpSpPr>
          <a:xfrm>
            <a:off x="2863847" y="917205"/>
            <a:ext cx="7958023" cy="243043"/>
            <a:chOff x="2863676" y="1346358"/>
            <a:chExt cx="7958023" cy="2430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B6D121-046E-AA3D-CE2C-A1B9617A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63676" y="1346358"/>
              <a:ext cx="4203700" cy="2413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7DDC6C-1A40-044D-F8DA-C7D51176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89499" y="1348101"/>
              <a:ext cx="3632200" cy="24130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745911D-253B-9E7F-D0A5-3184635D9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3847" y="1561485"/>
            <a:ext cx="7772400" cy="304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9DB08A2-DCEA-AFBB-A14B-B656D444A0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0923" y="2195471"/>
            <a:ext cx="7670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8462-5414-238D-263E-E0412DA8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3407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ck wall with a sign on it&#10;&#10;Description automatically generated with low confidence">
            <a:extLst>
              <a:ext uri="{FF2B5EF4-FFF2-40B4-BE49-F238E27FC236}">
                <a16:creationId xmlns:a16="http://schemas.microsoft.com/office/drawing/2014/main" id="{C5456600-D2FD-72D1-F0D3-548D299C5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557" y="2040863"/>
            <a:ext cx="5774382" cy="3849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F2EDD0-E695-E785-5E24-3D68D927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0" y="1000361"/>
            <a:ext cx="68961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1CD409-EE1D-2136-714C-D4E10C30F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151" y="1000361"/>
            <a:ext cx="2794000" cy="266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5703E9-CFCE-380F-5E66-29A5530B4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188" y="1519092"/>
            <a:ext cx="7772400" cy="23749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25779A-7043-C2AF-3C81-1D2163DB4CE3}"/>
              </a:ext>
            </a:extLst>
          </p:cNvPr>
          <p:cNvSpPr/>
          <p:nvPr/>
        </p:nvSpPr>
        <p:spPr>
          <a:xfrm>
            <a:off x="2998557" y="1385495"/>
            <a:ext cx="2251175" cy="5163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306E6-640A-2B0F-0C0D-CCC29D4A1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200" y="158400"/>
            <a:ext cx="7772400" cy="3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0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C6C9-71A2-60DE-8755-C70EC52C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Matching: Preliminaries</a:t>
            </a:r>
          </a:p>
        </p:txBody>
      </p:sp>
    </p:spTree>
    <p:extLst>
      <p:ext uri="{BB962C8B-B14F-4D97-AF65-F5344CB8AC3E}">
        <p14:creationId xmlns:p14="http://schemas.microsoft.com/office/powerpoint/2010/main" val="214800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B98DD-19C7-DD7A-7D3E-5354161C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80" y="153520"/>
            <a:ext cx="2336800" cy="419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459212-F94D-3C94-DEED-7AF10CF9C1C1}"/>
              </a:ext>
            </a:extLst>
          </p:cNvPr>
          <p:cNvSpPr/>
          <p:nvPr/>
        </p:nvSpPr>
        <p:spPr>
          <a:xfrm>
            <a:off x="1149981" y="12683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17145-18B0-23D7-4D76-6D1784A0513F}"/>
              </a:ext>
            </a:extLst>
          </p:cNvPr>
          <p:cNvSpPr/>
          <p:nvPr/>
        </p:nvSpPr>
        <p:spPr>
          <a:xfrm>
            <a:off x="969981" y="252344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03AF25-1507-3C2D-E78C-54D7E7200AD3}"/>
              </a:ext>
            </a:extLst>
          </p:cNvPr>
          <p:cNvSpPr/>
          <p:nvPr/>
        </p:nvSpPr>
        <p:spPr>
          <a:xfrm>
            <a:off x="2255931" y="91164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D75BFF-29FE-101A-4997-31624B61E597}"/>
              </a:ext>
            </a:extLst>
          </p:cNvPr>
          <p:cNvSpPr/>
          <p:nvPr/>
        </p:nvSpPr>
        <p:spPr>
          <a:xfrm>
            <a:off x="2093457" y="209158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9B882-5472-7173-1E1F-CE0F7104C9CF}"/>
              </a:ext>
            </a:extLst>
          </p:cNvPr>
          <p:cNvSpPr/>
          <p:nvPr/>
        </p:nvSpPr>
        <p:spPr>
          <a:xfrm>
            <a:off x="2870700" y="246803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4C9734-6FB9-D4DA-F832-812BFC3937B9}"/>
              </a:ext>
            </a:extLst>
          </p:cNvPr>
          <p:cNvSpPr/>
          <p:nvPr/>
        </p:nvSpPr>
        <p:spPr>
          <a:xfrm>
            <a:off x="3089616" y="124572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579F7D-4115-67E5-04AC-472D0C773793}"/>
              </a:ext>
            </a:extLst>
          </p:cNvPr>
          <p:cNvCxnSpPr>
            <a:stCxn id="3" idx="7"/>
            <a:endCxn id="5" idx="2"/>
          </p:cNvCxnSpPr>
          <p:nvPr/>
        </p:nvCxnSpPr>
        <p:spPr>
          <a:xfrm flipV="1">
            <a:off x="1303621" y="1001643"/>
            <a:ext cx="952310" cy="293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6DE9D-D26C-93F9-B6E7-26DD902A77D5}"/>
              </a:ext>
            </a:extLst>
          </p:cNvPr>
          <p:cNvCxnSpPr/>
          <p:nvPr/>
        </p:nvCxnSpPr>
        <p:spPr>
          <a:xfrm flipV="1">
            <a:off x="1149981" y="2181583"/>
            <a:ext cx="939664" cy="376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B19531-83C6-B84C-1E15-AF3C7D47D4F9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64534" y="1448352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7EC31A-DF83-9C64-6840-3FF7AF939ADD}"/>
              </a:ext>
            </a:extLst>
          </p:cNvPr>
          <p:cNvCxnSpPr>
            <a:cxnSpLocks/>
          </p:cNvCxnSpPr>
          <p:nvPr/>
        </p:nvCxnSpPr>
        <p:spPr>
          <a:xfrm flipV="1">
            <a:off x="2170484" y="1016489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D9C25B-44DB-D192-8244-646371B53870}"/>
              </a:ext>
            </a:extLst>
          </p:cNvPr>
          <p:cNvCxnSpPr>
            <a:cxnSpLocks/>
          </p:cNvCxnSpPr>
          <p:nvPr/>
        </p:nvCxnSpPr>
        <p:spPr>
          <a:xfrm flipV="1">
            <a:off x="2964873" y="1420760"/>
            <a:ext cx="175447" cy="10750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89F607-E0A7-A145-0F48-3A95610444CB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2247097" y="2245223"/>
            <a:ext cx="621234" cy="2847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04C27-36DC-5E96-7E4C-7DF1D1D5C34E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2409571" y="1065283"/>
            <a:ext cx="504598" cy="1430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4F3BFBB-63FE-95A0-F78F-AA0A1B5D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7" y="3083227"/>
            <a:ext cx="2933700" cy="292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BBEB6C-6D49-8009-94F0-562BB7D2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1" y="3523386"/>
            <a:ext cx="2070100" cy="292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F50C3-F454-5EC9-9F95-2417B526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113" y="958293"/>
            <a:ext cx="4826000" cy="266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4AF6CF-53BE-9F37-EDCF-1451F1652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113" y="1524578"/>
            <a:ext cx="49911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B98DD-19C7-DD7A-7D3E-5354161C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80" y="153520"/>
            <a:ext cx="2336800" cy="419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459212-F94D-3C94-DEED-7AF10CF9C1C1}"/>
              </a:ext>
            </a:extLst>
          </p:cNvPr>
          <p:cNvSpPr/>
          <p:nvPr/>
        </p:nvSpPr>
        <p:spPr>
          <a:xfrm>
            <a:off x="1149981" y="12683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17145-18B0-23D7-4D76-6D1784A0513F}"/>
              </a:ext>
            </a:extLst>
          </p:cNvPr>
          <p:cNvSpPr/>
          <p:nvPr/>
        </p:nvSpPr>
        <p:spPr>
          <a:xfrm>
            <a:off x="969981" y="252344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03AF25-1507-3C2D-E78C-54D7E7200AD3}"/>
              </a:ext>
            </a:extLst>
          </p:cNvPr>
          <p:cNvSpPr/>
          <p:nvPr/>
        </p:nvSpPr>
        <p:spPr>
          <a:xfrm>
            <a:off x="2255931" y="91164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D75BFF-29FE-101A-4997-31624B61E597}"/>
              </a:ext>
            </a:extLst>
          </p:cNvPr>
          <p:cNvSpPr/>
          <p:nvPr/>
        </p:nvSpPr>
        <p:spPr>
          <a:xfrm>
            <a:off x="2093457" y="209158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9B882-5472-7173-1E1F-CE0F7104C9CF}"/>
              </a:ext>
            </a:extLst>
          </p:cNvPr>
          <p:cNvSpPr/>
          <p:nvPr/>
        </p:nvSpPr>
        <p:spPr>
          <a:xfrm>
            <a:off x="2870700" y="246803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4C9734-6FB9-D4DA-F832-812BFC3937B9}"/>
              </a:ext>
            </a:extLst>
          </p:cNvPr>
          <p:cNvSpPr/>
          <p:nvPr/>
        </p:nvSpPr>
        <p:spPr>
          <a:xfrm>
            <a:off x="3089616" y="124572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579F7D-4115-67E5-04AC-472D0C773793}"/>
              </a:ext>
            </a:extLst>
          </p:cNvPr>
          <p:cNvCxnSpPr>
            <a:stCxn id="3" idx="7"/>
            <a:endCxn id="5" idx="2"/>
          </p:cNvCxnSpPr>
          <p:nvPr/>
        </p:nvCxnSpPr>
        <p:spPr>
          <a:xfrm flipV="1">
            <a:off x="1303621" y="1001643"/>
            <a:ext cx="952310" cy="293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6DE9D-D26C-93F9-B6E7-26DD902A77D5}"/>
              </a:ext>
            </a:extLst>
          </p:cNvPr>
          <p:cNvCxnSpPr/>
          <p:nvPr/>
        </p:nvCxnSpPr>
        <p:spPr>
          <a:xfrm flipV="1">
            <a:off x="1149981" y="2181583"/>
            <a:ext cx="939664" cy="376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B19531-83C6-B84C-1E15-AF3C7D47D4F9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64534" y="1448352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7EC31A-DF83-9C64-6840-3FF7AF939ADD}"/>
              </a:ext>
            </a:extLst>
          </p:cNvPr>
          <p:cNvCxnSpPr>
            <a:cxnSpLocks/>
          </p:cNvCxnSpPr>
          <p:nvPr/>
        </p:nvCxnSpPr>
        <p:spPr>
          <a:xfrm flipV="1">
            <a:off x="2170484" y="1016489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D9C25B-44DB-D192-8244-646371B53870}"/>
              </a:ext>
            </a:extLst>
          </p:cNvPr>
          <p:cNvCxnSpPr>
            <a:cxnSpLocks/>
          </p:cNvCxnSpPr>
          <p:nvPr/>
        </p:nvCxnSpPr>
        <p:spPr>
          <a:xfrm flipV="1">
            <a:off x="2964873" y="1420760"/>
            <a:ext cx="175447" cy="10750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89F607-E0A7-A145-0F48-3A95610444CB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2247097" y="2245223"/>
            <a:ext cx="621234" cy="2847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04C27-36DC-5E96-7E4C-7DF1D1D5C34E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2409571" y="1065283"/>
            <a:ext cx="504598" cy="1430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4F3BFBB-63FE-95A0-F78F-AA0A1B5D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7" y="3083227"/>
            <a:ext cx="2933700" cy="292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BBEB6C-6D49-8009-94F0-562BB7D2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1" y="3523386"/>
            <a:ext cx="2070100" cy="292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F50C3-F454-5EC9-9F95-2417B526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113" y="958293"/>
            <a:ext cx="4826000" cy="266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4AF6CF-53BE-9F37-EDCF-1451F1652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113" y="1524578"/>
            <a:ext cx="4991100" cy="25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9D5C2E-02C2-83F5-062C-AEAF4E3B8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41" y="4553707"/>
            <a:ext cx="73533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52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2E27-BE56-C6C5-B8D0-96818CF4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6EC14-C495-CB84-B020-1F4DD83A2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 will often skip the strongest version of a known result, and present a more intuitive/weaker version.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65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B98DD-19C7-DD7A-7D3E-5354161C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80" y="153520"/>
            <a:ext cx="2336800" cy="4191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459212-F94D-3C94-DEED-7AF10CF9C1C1}"/>
              </a:ext>
            </a:extLst>
          </p:cNvPr>
          <p:cNvSpPr/>
          <p:nvPr/>
        </p:nvSpPr>
        <p:spPr>
          <a:xfrm>
            <a:off x="1149981" y="12683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517145-18B0-23D7-4D76-6D1784A0513F}"/>
              </a:ext>
            </a:extLst>
          </p:cNvPr>
          <p:cNvSpPr/>
          <p:nvPr/>
        </p:nvSpPr>
        <p:spPr>
          <a:xfrm>
            <a:off x="969981" y="252344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03AF25-1507-3C2D-E78C-54D7E7200AD3}"/>
              </a:ext>
            </a:extLst>
          </p:cNvPr>
          <p:cNvSpPr/>
          <p:nvPr/>
        </p:nvSpPr>
        <p:spPr>
          <a:xfrm>
            <a:off x="2255931" y="91164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D75BFF-29FE-101A-4997-31624B61E597}"/>
              </a:ext>
            </a:extLst>
          </p:cNvPr>
          <p:cNvSpPr/>
          <p:nvPr/>
        </p:nvSpPr>
        <p:spPr>
          <a:xfrm>
            <a:off x="2093457" y="2091583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39B882-5472-7173-1E1F-CE0F7104C9CF}"/>
              </a:ext>
            </a:extLst>
          </p:cNvPr>
          <p:cNvSpPr/>
          <p:nvPr/>
        </p:nvSpPr>
        <p:spPr>
          <a:xfrm>
            <a:off x="2870700" y="246803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4C9734-6FB9-D4DA-F832-812BFC3937B9}"/>
              </a:ext>
            </a:extLst>
          </p:cNvPr>
          <p:cNvSpPr/>
          <p:nvPr/>
        </p:nvSpPr>
        <p:spPr>
          <a:xfrm>
            <a:off x="3089616" y="124572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579F7D-4115-67E5-04AC-472D0C773793}"/>
              </a:ext>
            </a:extLst>
          </p:cNvPr>
          <p:cNvCxnSpPr>
            <a:stCxn id="3" idx="7"/>
            <a:endCxn id="5" idx="2"/>
          </p:cNvCxnSpPr>
          <p:nvPr/>
        </p:nvCxnSpPr>
        <p:spPr>
          <a:xfrm flipV="1">
            <a:off x="1303621" y="1001643"/>
            <a:ext cx="952310" cy="293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6DE9D-D26C-93F9-B6E7-26DD902A77D5}"/>
              </a:ext>
            </a:extLst>
          </p:cNvPr>
          <p:cNvCxnSpPr/>
          <p:nvPr/>
        </p:nvCxnSpPr>
        <p:spPr>
          <a:xfrm flipV="1">
            <a:off x="1149981" y="2181583"/>
            <a:ext cx="939664" cy="3764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B19531-83C6-B84C-1E15-AF3C7D47D4F9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1064534" y="1448352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7EC31A-DF83-9C64-6840-3FF7AF939ADD}"/>
              </a:ext>
            </a:extLst>
          </p:cNvPr>
          <p:cNvCxnSpPr>
            <a:cxnSpLocks/>
          </p:cNvCxnSpPr>
          <p:nvPr/>
        </p:nvCxnSpPr>
        <p:spPr>
          <a:xfrm flipV="1">
            <a:off x="2170484" y="1016489"/>
            <a:ext cx="175447" cy="10750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D9C25B-44DB-D192-8244-646371B53870}"/>
              </a:ext>
            </a:extLst>
          </p:cNvPr>
          <p:cNvCxnSpPr>
            <a:cxnSpLocks/>
          </p:cNvCxnSpPr>
          <p:nvPr/>
        </p:nvCxnSpPr>
        <p:spPr>
          <a:xfrm flipV="1">
            <a:off x="2964873" y="1420760"/>
            <a:ext cx="175447" cy="10750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89F607-E0A7-A145-0F48-3A95610444CB}"/>
              </a:ext>
            </a:extLst>
          </p:cNvPr>
          <p:cNvCxnSpPr>
            <a:cxnSpLocks/>
            <a:endCxn id="6" idx="5"/>
          </p:cNvCxnSpPr>
          <p:nvPr/>
        </p:nvCxnSpPr>
        <p:spPr>
          <a:xfrm flipH="1" flipV="1">
            <a:off x="2247097" y="2245223"/>
            <a:ext cx="621234" cy="2847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604C27-36DC-5E96-7E4C-7DF1D1D5C34E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2409571" y="1065283"/>
            <a:ext cx="504598" cy="14305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4F3BFBB-63FE-95A0-F78F-AA0A1B5D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7" y="3083227"/>
            <a:ext cx="2933700" cy="292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BBEB6C-6D49-8009-94F0-562BB7D2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1" y="3523386"/>
            <a:ext cx="2070100" cy="292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F50C3-F454-5EC9-9F95-2417B526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113" y="958293"/>
            <a:ext cx="4826000" cy="266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4AF6CF-53BE-9F37-EDCF-1451F1652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113" y="1524578"/>
            <a:ext cx="4991100" cy="254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9D5C2E-02C2-83F5-062C-AEAF4E3B8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41" y="4553707"/>
            <a:ext cx="7353300" cy="292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498F76-82B0-9F39-E843-FA790CEF6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41" y="5225587"/>
            <a:ext cx="7772400" cy="2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84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9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FADBE-A6C4-144E-A4D3-9AAFFE6B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" y="2252992"/>
            <a:ext cx="16891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D3AA18-3E98-8146-9AB2-B878F334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2" y="2722720"/>
            <a:ext cx="21463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450DAE-BEE6-714A-961A-F393BFC0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7" y="3268938"/>
            <a:ext cx="1104900" cy="3175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166C52-E205-2945-9C4B-163B4DCDBAC3}"/>
              </a:ext>
            </a:extLst>
          </p:cNvPr>
          <p:cNvCxnSpPr/>
          <p:nvPr/>
        </p:nvCxnSpPr>
        <p:spPr>
          <a:xfrm>
            <a:off x="2399442" y="2583135"/>
            <a:ext cx="16928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1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FADBE-A6C4-144E-A4D3-9AAFFE6B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" y="2252992"/>
            <a:ext cx="16891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D3AA18-3E98-8146-9AB2-B878F334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2" y="2722720"/>
            <a:ext cx="21463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450DAE-BEE6-714A-961A-F393BFC0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7" y="3268938"/>
            <a:ext cx="1104900" cy="3175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166C52-E205-2945-9C4B-163B4DCDBAC3}"/>
              </a:ext>
            </a:extLst>
          </p:cNvPr>
          <p:cNvCxnSpPr/>
          <p:nvPr/>
        </p:nvCxnSpPr>
        <p:spPr>
          <a:xfrm>
            <a:off x="2399442" y="2583135"/>
            <a:ext cx="16928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082E1B-5B3B-4649-9DF3-12A882E4FEC2}"/>
              </a:ext>
            </a:extLst>
          </p:cNvPr>
          <p:cNvCxnSpPr/>
          <p:nvPr/>
        </p:nvCxnSpPr>
        <p:spPr>
          <a:xfrm>
            <a:off x="5605162" y="3040220"/>
            <a:ext cx="0" cy="20260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C2CD11E-D51C-BC45-85FD-30B492ED7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52" y="3980983"/>
            <a:ext cx="32893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2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FADBE-A6C4-144E-A4D3-9AAFFE6B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" y="2252992"/>
            <a:ext cx="16891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D3AA18-3E98-8146-9AB2-B878F334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2" y="2722720"/>
            <a:ext cx="21463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450DAE-BEE6-714A-961A-F393BFC0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7" y="3268938"/>
            <a:ext cx="1104900" cy="3175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166C52-E205-2945-9C4B-163B4DCDBAC3}"/>
              </a:ext>
            </a:extLst>
          </p:cNvPr>
          <p:cNvCxnSpPr/>
          <p:nvPr/>
        </p:nvCxnSpPr>
        <p:spPr>
          <a:xfrm>
            <a:off x="2399442" y="2583135"/>
            <a:ext cx="16928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082E1B-5B3B-4649-9DF3-12A882E4FEC2}"/>
              </a:ext>
            </a:extLst>
          </p:cNvPr>
          <p:cNvCxnSpPr/>
          <p:nvPr/>
        </p:nvCxnSpPr>
        <p:spPr>
          <a:xfrm>
            <a:off x="5605162" y="3040220"/>
            <a:ext cx="0" cy="20260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C2CD11E-D51C-BC45-85FD-30B492ED7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52" y="3980983"/>
            <a:ext cx="3289300" cy="317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D642EF-9B1D-6544-90EA-D8F007329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8750" y="2722720"/>
            <a:ext cx="685800" cy="241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5D2EF2-DE49-2143-9F59-9C3431501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8506" y="2707641"/>
            <a:ext cx="3403600" cy="317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B197DD-50FE-264F-8F5D-DE71CE3BB1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998" y="3268938"/>
            <a:ext cx="37846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6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FADBE-A6C4-144E-A4D3-9AAFFE6B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" y="2252992"/>
            <a:ext cx="16891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D3AA18-3E98-8146-9AB2-B878F334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2" y="2722720"/>
            <a:ext cx="21463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450DAE-BEE6-714A-961A-F393BFC0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7" y="3268938"/>
            <a:ext cx="1104900" cy="3175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166C52-E205-2945-9C4B-163B4DCDBAC3}"/>
              </a:ext>
            </a:extLst>
          </p:cNvPr>
          <p:cNvCxnSpPr/>
          <p:nvPr/>
        </p:nvCxnSpPr>
        <p:spPr>
          <a:xfrm>
            <a:off x="2399442" y="2583135"/>
            <a:ext cx="16928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082E1B-5B3B-4649-9DF3-12A882E4FEC2}"/>
              </a:ext>
            </a:extLst>
          </p:cNvPr>
          <p:cNvCxnSpPr/>
          <p:nvPr/>
        </p:nvCxnSpPr>
        <p:spPr>
          <a:xfrm>
            <a:off x="5605162" y="3040220"/>
            <a:ext cx="0" cy="20260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C2CD11E-D51C-BC45-85FD-30B492ED7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52" y="3980983"/>
            <a:ext cx="3289300" cy="317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D642EF-9B1D-6544-90EA-D8F007329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8750" y="2722720"/>
            <a:ext cx="685800" cy="241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5D2EF2-DE49-2143-9F59-9C3431501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8506" y="2707641"/>
            <a:ext cx="3403600" cy="317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B197DD-50FE-264F-8F5D-DE71CE3BB1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998" y="3268938"/>
            <a:ext cx="3784600" cy="31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D3C6A-12B4-0F4E-84DA-8C2C07B40D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2746" y="4219865"/>
            <a:ext cx="30734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BC6B5-DD74-5B4D-BD9F-5ACC87B899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9622" y="4219865"/>
            <a:ext cx="1066800" cy="3175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1B2C7ADD-E242-E549-AEEB-98C96A0009EE}"/>
              </a:ext>
            </a:extLst>
          </p:cNvPr>
          <p:cNvSpPr/>
          <p:nvPr/>
        </p:nvSpPr>
        <p:spPr>
          <a:xfrm>
            <a:off x="9476946" y="4658497"/>
            <a:ext cx="566008" cy="593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DD589F7-0D01-1845-A12B-C21FB5D2D3A9}"/>
              </a:ext>
            </a:extLst>
          </p:cNvPr>
          <p:cNvSpPr/>
          <p:nvPr/>
        </p:nvSpPr>
        <p:spPr>
          <a:xfrm>
            <a:off x="4177104" y="2175219"/>
            <a:ext cx="285611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5AD00-23B9-DB4E-944C-37709F0D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2" y="2437084"/>
            <a:ext cx="26416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7D847-BD40-A948-AAE9-71AF07921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078296"/>
            <a:ext cx="58547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8FADBE-A6C4-144E-A4D3-9AAFFE6B1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2" y="2252992"/>
            <a:ext cx="16891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D3AA18-3E98-8146-9AB2-B878F334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42" y="2722720"/>
            <a:ext cx="21463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450DAE-BEE6-714A-961A-F393BFC01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47" y="3268938"/>
            <a:ext cx="1104900" cy="31750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7166C52-E205-2945-9C4B-163B4DCDBAC3}"/>
              </a:ext>
            </a:extLst>
          </p:cNvPr>
          <p:cNvCxnSpPr/>
          <p:nvPr/>
        </p:nvCxnSpPr>
        <p:spPr>
          <a:xfrm>
            <a:off x="2399442" y="2583135"/>
            <a:ext cx="169287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71D8D96-3C5D-6B4A-BDD9-D06B10E5B003}"/>
              </a:ext>
            </a:extLst>
          </p:cNvPr>
          <p:cNvSpPr/>
          <p:nvPr/>
        </p:nvSpPr>
        <p:spPr>
          <a:xfrm>
            <a:off x="4272869" y="5115440"/>
            <a:ext cx="2664586" cy="8158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2EDB91C-867E-1142-9CE0-CE92855B3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655" y="6093061"/>
            <a:ext cx="2171700" cy="279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F4E634-DE62-664B-B938-429D6F34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955" y="5416930"/>
            <a:ext cx="2311400" cy="279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4082E1B-5B3B-4649-9DF3-12A882E4FEC2}"/>
              </a:ext>
            </a:extLst>
          </p:cNvPr>
          <p:cNvCxnSpPr/>
          <p:nvPr/>
        </p:nvCxnSpPr>
        <p:spPr>
          <a:xfrm>
            <a:off x="5605162" y="3040220"/>
            <a:ext cx="0" cy="20260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C2CD11E-D51C-BC45-85FD-30B492ED7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8952" y="3980983"/>
            <a:ext cx="3289300" cy="317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CD642EF-9B1D-6544-90EA-D8F007329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8750" y="2722720"/>
            <a:ext cx="685800" cy="2413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45D2EF2-DE49-2143-9F59-9C34315018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8506" y="2707641"/>
            <a:ext cx="3403600" cy="3175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B197DD-50FE-264F-8F5D-DE71CE3BB1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998" y="3268938"/>
            <a:ext cx="3784600" cy="31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D3C6A-12B4-0F4E-84DA-8C2C07B40D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2746" y="4219865"/>
            <a:ext cx="30734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BC6B5-DD74-5B4D-BD9F-5ACC87B899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9622" y="4219865"/>
            <a:ext cx="1066800" cy="31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AAABD-DAE0-5644-8A75-8A4495E377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2746" y="5415401"/>
            <a:ext cx="3708400" cy="27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CF45C-6DBE-7146-8BDC-2381B0A4FC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2746" y="6042613"/>
            <a:ext cx="3975100" cy="317500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1B2C7ADD-E242-E549-AEEB-98C96A0009EE}"/>
              </a:ext>
            </a:extLst>
          </p:cNvPr>
          <p:cNvSpPr/>
          <p:nvPr/>
        </p:nvSpPr>
        <p:spPr>
          <a:xfrm>
            <a:off x="9476946" y="4658497"/>
            <a:ext cx="566008" cy="593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336BD9-8E08-FD33-26CE-AD7ADAE28A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4600" y="196826"/>
            <a:ext cx="4622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63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CCE078-71DF-C098-4967-73F7AE086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D9521-1810-2091-4267-0242C2EA5152}"/>
              </a:ext>
            </a:extLst>
          </p:cNvPr>
          <p:cNvGrpSpPr/>
          <p:nvPr/>
        </p:nvGrpSpPr>
        <p:grpSpPr>
          <a:xfrm>
            <a:off x="201335" y="1040511"/>
            <a:ext cx="11501396" cy="272144"/>
            <a:chOff x="292522" y="3145227"/>
            <a:chExt cx="11501396" cy="2721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6862D9-791A-8D55-7159-67325586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522" y="3150671"/>
              <a:ext cx="1993900" cy="2667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F110BC-6729-9745-49E3-9E0EC411C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2699" y="3150671"/>
              <a:ext cx="1562100" cy="266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5FC58C-18E6-B9D6-7FB4-36DEDF09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076" y="3150671"/>
              <a:ext cx="2247900" cy="2667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3FD9D0-7F40-2F87-67F7-D3E1F5076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6997" y="3150671"/>
              <a:ext cx="2362200" cy="2667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093B50-6A80-BF09-4BA4-E5ED31749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7218" y="3145227"/>
              <a:ext cx="2806700" cy="2667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5E985B-31ED-8DBB-C93D-FE23815D5DE5}"/>
              </a:ext>
            </a:extLst>
          </p:cNvPr>
          <p:cNvGrpSpPr/>
          <p:nvPr/>
        </p:nvGrpSpPr>
        <p:grpSpPr>
          <a:xfrm>
            <a:off x="201335" y="1643364"/>
            <a:ext cx="10129230" cy="266700"/>
            <a:chOff x="221270" y="3429000"/>
            <a:chExt cx="10129230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E990AC6-9EE5-2DF6-BF17-9DCCB78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270" y="3429000"/>
              <a:ext cx="1828800" cy="266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D541F6-1B10-6FDB-6C16-9D3A7C72E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4235" y="3429000"/>
              <a:ext cx="2438400" cy="2667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F74968D-E60F-6F8A-1939-626F9DA08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6800" y="3429000"/>
              <a:ext cx="5473700" cy="266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B8AD10-3E63-45A9-397B-5921352DE670}"/>
              </a:ext>
            </a:extLst>
          </p:cNvPr>
          <p:cNvGrpSpPr/>
          <p:nvPr/>
        </p:nvGrpSpPr>
        <p:grpSpPr>
          <a:xfrm>
            <a:off x="201335" y="2275465"/>
            <a:ext cx="10865789" cy="270288"/>
            <a:chOff x="221270" y="3949001"/>
            <a:chExt cx="10865789" cy="2702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BE33FD-7927-13EF-9D44-9E391B65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1270" y="3949001"/>
              <a:ext cx="2514600" cy="2667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CB0A4-06AC-CC27-F9E7-0BA83154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50818" y="3949001"/>
              <a:ext cx="2108200" cy="2667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99997A-4366-CD6D-B7DE-E0258D83E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12259" y="3952589"/>
              <a:ext cx="1574800" cy="2667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782047C-2539-08B7-1EE7-A25C20C1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19277" y="3949889"/>
              <a:ext cx="4178300" cy="2667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C9C55A-3CE9-C5F9-7298-661DCDB41D9B}"/>
              </a:ext>
            </a:extLst>
          </p:cNvPr>
          <p:cNvGrpSpPr/>
          <p:nvPr/>
        </p:nvGrpSpPr>
        <p:grpSpPr>
          <a:xfrm>
            <a:off x="212170" y="2901092"/>
            <a:ext cx="11097745" cy="274387"/>
            <a:chOff x="221270" y="4469002"/>
            <a:chExt cx="11097745" cy="2743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2003D38-E573-A838-C9CD-C97EEEBA9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1270" y="4472590"/>
              <a:ext cx="2616200" cy="2667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7DAA11-CD6C-5CAD-62DE-8B96B1D0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80515" y="4476689"/>
              <a:ext cx="3238500" cy="266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072D22-B7D5-0FD4-5016-7035103B7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46013" y="4469002"/>
              <a:ext cx="4813300" cy="2667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69F943-E992-B40F-D87F-A76603B4670B}"/>
              </a:ext>
            </a:extLst>
          </p:cNvPr>
          <p:cNvGrpSpPr/>
          <p:nvPr/>
        </p:nvGrpSpPr>
        <p:grpSpPr>
          <a:xfrm>
            <a:off x="212170" y="3489700"/>
            <a:ext cx="11079024" cy="270288"/>
            <a:chOff x="233379" y="4992591"/>
            <a:chExt cx="11079024" cy="2702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0552D7-0339-7FA2-18A9-415CDC3EA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3379" y="4992591"/>
              <a:ext cx="1358900" cy="2667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81F687D-E381-2C18-277B-0A1FD454B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763577" y="4996179"/>
              <a:ext cx="2311400" cy="2667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C4714B3-2151-070E-9C31-15C69E32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21840" y="4996179"/>
              <a:ext cx="2476500" cy="2667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550081E-8916-79A8-DA71-B617426E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45203" y="4996179"/>
              <a:ext cx="4267200" cy="2667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DF6A65-F41C-EA35-DB20-4242483E79A9}"/>
              </a:ext>
            </a:extLst>
          </p:cNvPr>
          <p:cNvGrpSpPr/>
          <p:nvPr/>
        </p:nvGrpSpPr>
        <p:grpSpPr>
          <a:xfrm>
            <a:off x="212170" y="4130794"/>
            <a:ext cx="9614184" cy="266700"/>
            <a:chOff x="221270" y="5596181"/>
            <a:chExt cx="9614184" cy="2667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FA4173-DEE4-8691-588B-D1ED927A0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89215" y="5596181"/>
              <a:ext cx="3035300" cy="2667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3404E3-B69C-BF92-2B13-62918870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21270" y="5596181"/>
              <a:ext cx="2463800" cy="2667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C6F4F9B-B03B-4F97-A168-9A6F44FB3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165154" y="5596181"/>
              <a:ext cx="3670300" cy="2667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7F0579B-2B0E-958D-0D86-2C9B9086E726}"/>
              </a:ext>
            </a:extLst>
          </p:cNvPr>
          <p:cNvGrpSpPr/>
          <p:nvPr/>
        </p:nvGrpSpPr>
        <p:grpSpPr>
          <a:xfrm>
            <a:off x="201335" y="4751016"/>
            <a:ext cx="10865310" cy="266700"/>
            <a:chOff x="201335" y="5985401"/>
            <a:chExt cx="10865310" cy="2667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0A26241-91A2-541A-CD09-348A06D39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01335" y="5985401"/>
              <a:ext cx="6007100" cy="2667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329E34F-D38A-C8F2-2CA7-315350216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05745" y="5985401"/>
              <a:ext cx="4660900" cy="2667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C84EFB-DAFD-A9FE-93B0-61957192D60F}"/>
              </a:ext>
            </a:extLst>
          </p:cNvPr>
          <p:cNvGrpSpPr/>
          <p:nvPr/>
        </p:nvGrpSpPr>
        <p:grpSpPr>
          <a:xfrm>
            <a:off x="198809" y="5364123"/>
            <a:ext cx="11062862" cy="266700"/>
            <a:chOff x="201335" y="5985400"/>
            <a:chExt cx="11062862" cy="2667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6AE3346-49D3-5800-8BCC-5CFBE609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01335" y="5985400"/>
              <a:ext cx="3505200" cy="2667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FBE91F7-BA94-73ED-E14E-1A628BF31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894388" y="5985400"/>
              <a:ext cx="990600" cy="2667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AC972E0-7910-A9C7-77E9-66B32ADF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26990" y="5985400"/>
              <a:ext cx="3441700" cy="2667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6C12356-E399-2AF1-C508-612FA834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724197" y="5985400"/>
              <a:ext cx="2540000" cy="2667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944546-E637-E1EE-889F-6379D261603B}"/>
              </a:ext>
            </a:extLst>
          </p:cNvPr>
          <p:cNvGrpSpPr/>
          <p:nvPr/>
        </p:nvGrpSpPr>
        <p:grpSpPr>
          <a:xfrm>
            <a:off x="212170" y="5961532"/>
            <a:ext cx="6866964" cy="282279"/>
            <a:chOff x="212170" y="6087727"/>
            <a:chExt cx="6866964" cy="28227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0C1A23C-AB32-E7F6-D183-C5C3AA89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12170" y="6087727"/>
              <a:ext cx="2908300" cy="2667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74A7031-5A0E-6E1B-6686-03A908771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331828" y="6087727"/>
              <a:ext cx="889000" cy="2667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BA20BC-E215-6567-2E0D-60F63F329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424834" y="6103306"/>
              <a:ext cx="2654300" cy="2667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930BEBD5-6013-73D5-8BFA-F6F56A3593E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95569" y="6190132"/>
            <a:ext cx="596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2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4A02F4-EF9A-6223-77B3-A5BFF637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67" y="317224"/>
            <a:ext cx="34671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34B1F-D2AF-D9F5-D777-B35BA4C4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4" y="1347028"/>
            <a:ext cx="4229100" cy="24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9AB270-6D70-CD16-1A32-9F21D9892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06" y="2065682"/>
            <a:ext cx="59817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61762-FD1F-EA47-6358-BAA0A3A16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06" y="2809736"/>
            <a:ext cx="4419600" cy="241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9994B4-1B58-9828-835F-EC09B042D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06" y="3578086"/>
            <a:ext cx="3505200" cy="24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23DA8D-2DF9-C237-B42D-43B1BAF6C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67" y="4387297"/>
            <a:ext cx="6807200" cy="241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C98219-BAFE-5FAE-2F33-76365249B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67" y="5196508"/>
            <a:ext cx="558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1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4A02F4-EF9A-6223-77B3-A5BFF637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67" y="317224"/>
            <a:ext cx="34671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34B1F-D2AF-D9F5-D777-B35BA4C4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24" y="1347028"/>
            <a:ext cx="4229100" cy="24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9AB270-6D70-CD16-1A32-9F21D9892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06" y="2065682"/>
            <a:ext cx="59817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61762-FD1F-EA47-6358-BAA0A3A16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06" y="2809736"/>
            <a:ext cx="4419600" cy="241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9994B4-1B58-9828-835F-EC09B042D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06" y="3578086"/>
            <a:ext cx="3505200" cy="24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23DA8D-2DF9-C237-B42D-43B1BAF6C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67" y="4387297"/>
            <a:ext cx="6807200" cy="241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C98219-BAFE-5FAE-2F33-76365249B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67" y="5196508"/>
            <a:ext cx="5588000" cy="2667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A01C18-A3FD-69D8-BFC2-3C37D6033187}"/>
              </a:ext>
            </a:extLst>
          </p:cNvPr>
          <p:cNvSpPr/>
          <p:nvPr/>
        </p:nvSpPr>
        <p:spPr>
          <a:xfrm>
            <a:off x="637799" y="1940848"/>
            <a:ext cx="1774097" cy="5108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37A33-1A4B-E5A8-5BE6-733F76A3B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987" y="3239190"/>
            <a:ext cx="4800600" cy="24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48B8A-E5C9-BBF3-79FA-8E89E1651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6976" y="1251778"/>
            <a:ext cx="1003300" cy="190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50748D-E73B-385B-0794-B85559C0F4B9}"/>
              </a:ext>
            </a:extLst>
          </p:cNvPr>
          <p:cNvCxnSpPr/>
          <p:nvPr/>
        </p:nvCxnSpPr>
        <p:spPr>
          <a:xfrm flipH="1">
            <a:off x="2411896" y="1442278"/>
            <a:ext cx="5312095" cy="4985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F198DF-6EDA-D6C1-E609-B38FF760DEE1}"/>
              </a:ext>
            </a:extLst>
          </p:cNvPr>
          <p:cNvCxnSpPr>
            <a:cxnSpLocks/>
          </p:cNvCxnSpPr>
          <p:nvPr/>
        </p:nvCxnSpPr>
        <p:spPr>
          <a:xfrm>
            <a:off x="8426512" y="1532972"/>
            <a:ext cx="120391" cy="16498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44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5D2634-A43C-FBBC-EE07-CFAD07610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70274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F7310-0845-234D-856E-4C0052C5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06" y="316642"/>
            <a:ext cx="38862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ACA0D-A1F9-9D44-9DCD-A1B5207B0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21" y="1231901"/>
            <a:ext cx="79248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F678F-317E-4D43-885E-669A7B08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32" y="1231901"/>
            <a:ext cx="2603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6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F7310-0845-234D-856E-4C0052C5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06" y="316642"/>
            <a:ext cx="38862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ACA0D-A1F9-9D44-9DCD-A1B5207B0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21" y="1231901"/>
            <a:ext cx="79248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F678F-317E-4D43-885E-669A7B08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32" y="1231901"/>
            <a:ext cx="2603500" cy="27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6D5F4-CF2B-6A46-BB16-83C3B17A5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921" y="2529187"/>
            <a:ext cx="8877300" cy="2921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FDA1EFB8-4186-9945-BDD9-183E99754E59}"/>
              </a:ext>
            </a:extLst>
          </p:cNvPr>
          <p:cNvSpPr/>
          <p:nvPr/>
        </p:nvSpPr>
        <p:spPr>
          <a:xfrm>
            <a:off x="8068962" y="1705232"/>
            <a:ext cx="481914" cy="6425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7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8F7310-0845-234D-856E-4C0052C5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06" y="316642"/>
            <a:ext cx="3886200" cy="34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ACA0D-A1F9-9D44-9DCD-A1B5207B0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21" y="1231901"/>
            <a:ext cx="7924800" cy="31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BF678F-317E-4D43-885E-669A7B08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32" y="1231901"/>
            <a:ext cx="2603500" cy="27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E6D5F4-CF2B-6A46-BB16-83C3B17A5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921" y="2529187"/>
            <a:ext cx="8877300" cy="292100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FDA1EFB8-4186-9945-BDD9-183E99754E59}"/>
              </a:ext>
            </a:extLst>
          </p:cNvPr>
          <p:cNvSpPr/>
          <p:nvPr/>
        </p:nvSpPr>
        <p:spPr>
          <a:xfrm>
            <a:off x="8068962" y="1705232"/>
            <a:ext cx="481914" cy="6425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9113A-1773-DF4D-A15C-4A4818A23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41" y="4066233"/>
            <a:ext cx="3479800" cy="241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11C6A-A139-C247-9BA0-6F3FEC6EA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421" y="4066233"/>
            <a:ext cx="70358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EA3CC-0A07-F840-A3A1-974A22529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715991"/>
            <a:ext cx="5397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1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37702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   </a:t>
              </a: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AEFE0DA-E58B-5B13-1A92-E6F6470C6C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613029" y="2457471"/>
            <a:ext cx="717514" cy="3346606"/>
            <a:chOff x="613029" y="2457471"/>
            <a:chExt cx="717514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613029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0E6F7A-834E-7826-B5E0-B9866024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1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EA9B70-8281-8646-BE7C-A06D97C87156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9F6BB73-C43D-C623-4217-9BBE99717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4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B4E073-6872-A73D-C90E-A492A03C3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E2ED0C-C5E9-023E-1A93-4DE486AA44C8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</p:spTree>
    <p:extLst>
      <p:ext uri="{BB962C8B-B14F-4D97-AF65-F5344CB8AC3E}">
        <p14:creationId xmlns:p14="http://schemas.microsoft.com/office/powerpoint/2010/main" val="3606120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91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23" name="Picture 22" descr="A picture containing floor, indoor, tool, items&#10;&#10;Description automatically generated">
            <a:extLst>
              <a:ext uri="{FF2B5EF4-FFF2-40B4-BE49-F238E27FC236}">
                <a16:creationId xmlns:a16="http://schemas.microsoft.com/office/drawing/2014/main" id="{DF363093-274A-418C-7278-1E33FEC90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189" y="1519951"/>
            <a:ext cx="1911651" cy="12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2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23" name="Picture 22" descr="A picture containing floor, indoor, tool, items&#10;&#10;Description automatically generated">
            <a:extLst>
              <a:ext uri="{FF2B5EF4-FFF2-40B4-BE49-F238E27FC236}">
                <a16:creationId xmlns:a16="http://schemas.microsoft.com/office/drawing/2014/main" id="{DF363093-274A-418C-7278-1E33FEC90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189" y="1519951"/>
            <a:ext cx="1911651" cy="1280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A3AB50-9A0B-9AAD-7F7D-BF59A319F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192" y="2418315"/>
            <a:ext cx="2095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940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23" name="Picture 22" descr="A picture containing floor, indoor, tool, items&#10;&#10;Description automatically generated">
            <a:extLst>
              <a:ext uri="{FF2B5EF4-FFF2-40B4-BE49-F238E27FC236}">
                <a16:creationId xmlns:a16="http://schemas.microsoft.com/office/drawing/2014/main" id="{DF363093-274A-418C-7278-1E33FEC90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189" y="1519951"/>
            <a:ext cx="1911651" cy="1280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A3AB50-9A0B-9AAD-7F7D-BF59A319F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192" y="2418315"/>
            <a:ext cx="2095500" cy="24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21EF72-C0E2-7525-18C6-51C656CD4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9157" y="3387078"/>
            <a:ext cx="6731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86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23" name="Picture 22" descr="A picture containing floor, indoor, tool, items&#10;&#10;Description automatically generated">
            <a:extLst>
              <a:ext uri="{FF2B5EF4-FFF2-40B4-BE49-F238E27FC236}">
                <a16:creationId xmlns:a16="http://schemas.microsoft.com/office/drawing/2014/main" id="{DF363093-274A-418C-7278-1E33FEC90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189" y="1519951"/>
            <a:ext cx="1911651" cy="1280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A3AB50-9A0B-9AAD-7F7D-BF59A319F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192" y="2418315"/>
            <a:ext cx="2095500" cy="24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21EF72-C0E2-7525-18C6-51C656CD4D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9157" y="3387078"/>
            <a:ext cx="673100" cy="190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DE12FB-967C-C6C4-D8AE-97211C2119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7641" y="5233399"/>
            <a:ext cx="7874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10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70EC6F-0176-CD4F-B9BC-D54E9C3830E6}"/>
              </a:ext>
            </a:extLst>
          </p:cNvPr>
          <p:cNvGrpSpPr/>
          <p:nvPr/>
        </p:nvGrpSpPr>
        <p:grpSpPr>
          <a:xfrm>
            <a:off x="1306081" y="2163388"/>
            <a:ext cx="471309" cy="3692301"/>
            <a:chOff x="1306081" y="2163388"/>
            <a:chExt cx="471309" cy="369230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D2D57E0-2EE9-F24F-8BBC-767297C85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081" y="2383440"/>
              <a:ext cx="250878" cy="0"/>
            </a:xfrm>
            <a:prstGeom prst="straightConnector1">
              <a:avLst/>
            </a:prstGeom>
            <a:ln w="63500"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E598525-45EE-4247-A38E-F58E2E8F7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959" y="2383440"/>
              <a:ext cx="0" cy="3472249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3719B4-081A-D643-8B34-06A1512F3CA2}"/>
                </a:ext>
              </a:extLst>
            </p:cNvPr>
            <p:cNvSpPr/>
            <p:nvPr/>
          </p:nvSpPr>
          <p:spPr>
            <a:xfrm>
              <a:off x="1378468" y="2163388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7067377" y="3345235"/>
            <a:ext cx="2208538" cy="884272"/>
            <a:chOff x="7907532" y="3167320"/>
            <a:chExt cx="2208538" cy="8842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7927650" y="3167320"/>
              <a:ext cx="21884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07532" y="3747844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41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5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D337BF-FB2E-5D86-6C8E-2A9B135D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269541"/>
            <a:ext cx="3530600" cy="41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1B4473-0F01-0870-6D0F-E5C29158D1E3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ED96E-195E-0649-2F1E-EA5D2553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773" y="4899715"/>
            <a:ext cx="4089400" cy="266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0B5B-DC51-1D2F-1456-F27A25D3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23" y="4488111"/>
            <a:ext cx="2425700" cy="2667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51ACBD-6894-53E4-74CF-7D1E82FC01F9}"/>
              </a:ext>
            </a:extLst>
          </p:cNvPr>
          <p:cNvGrpSpPr/>
          <p:nvPr/>
        </p:nvGrpSpPr>
        <p:grpSpPr>
          <a:xfrm>
            <a:off x="322965" y="2163388"/>
            <a:ext cx="8952950" cy="4215521"/>
            <a:chOff x="322965" y="2163388"/>
            <a:chExt cx="8952950" cy="421552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66BD7C-BFDE-E74B-A218-E460D510C262}"/>
                </a:ext>
              </a:extLst>
            </p:cNvPr>
            <p:cNvCxnSpPr>
              <a:cxnSpLocks/>
            </p:cNvCxnSpPr>
            <p:nvPr/>
          </p:nvCxnSpPr>
          <p:spPr>
            <a:xfrm>
              <a:off x="5572343" y="5660965"/>
              <a:ext cx="0" cy="311624"/>
            </a:xfrm>
            <a:prstGeom prst="straightConnector1">
              <a:avLst/>
            </a:prstGeom>
            <a:ln w="63500">
              <a:prstDash val="solid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C2A3F7A-A336-4DFE-875E-8160612BAE55}"/>
                </a:ext>
              </a:extLst>
            </p:cNvPr>
            <p:cNvGrpSpPr/>
            <p:nvPr/>
          </p:nvGrpSpPr>
          <p:grpSpPr>
            <a:xfrm>
              <a:off x="322965" y="2163388"/>
              <a:ext cx="8952950" cy="4215521"/>
              <a:chOff x="322965" y="2163388"/>
              <a:chExt cx="8952950" cy="4215521"/>
            </a:xfrm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74E45752-05EB-5A42-B84E-214B33D667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904" y="3906302"/>
                <a:ext cx="339616" cy="0"/>
              </a:xfrm>
              <a:prstGeom prst="straightConnector1">
                <a:avLst/>
              </a:prstGeom>
              <a:ln w="63500">
                <a:prstDash val="solid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A323765-0BC7-120F-1CB4-C9C148929F68}"/>
                  </a:ext>
                </a:extLst>
              </p:cNvPr>
              <p:cNvGrpSpPr/>
              <p:nvPr/>
            </p:nvGrpSpPr>
            <p:grpSpPr>
              <a:xfrm>
                <a:off x="322965" y="2163388"/>
                <a:ext cx="8952950" cy="4215521"/>
                <a:chOff x="322965" y="2163388"/>
                <a:chExt cx="8952950" cy="4215521"/>
              </a:xfrm>
            </p:grpSpPr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7FA344B-0731-5540-B50D-24F5BBDD17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2343" y="3886846"/>
                  <a:ext cx="0" cy="1889444"/>
                </a:xfrm>
                <a:prstGeom prst="straightConnector1">
                  <a:avLst/>
                </a:prstGeom>
                <a:solidFill>
                  <a:srgbClr val="00B050"/>
                </a:solidFill>
                <a:ln w="31750">
                  <a:solidFill>
                    <a:srgbClr val="00B050"/>
                  </a:solidFill>
                  <a:prstDash val="sysDot"/>
                  <a:headEnd type="none" w="lg" len="lg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0CF1552-F7BD-0FC1-1A68-E9E52DF4F868}"/>
                    </a:ext>
                  </a:extLst>
                </p:cNvPr>
                <p:cNvGrpSpPr/>
                <p:nvPr/>
              </p:nvGrpSpPr>
              <p:grpSpPr>
                <a:xfrm>
                  <a:off x="322965" y="2163388"/>
                  <a:ext cx="8952950" cy="4215521"/>
                  <a:chOff x="322965" y="2163388"/>
                  <a:chExt cx="8952950" cy="421552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1D3F6C55-79FB-224E-9AD1-260078899B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2965" y="3591534"/>
                        <a:ext cx="715196" cy="5280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oMath>
                          </m:oMathPara>
                        </a14:m>
                        <a:endParaRPr lang="en-US" sz="2800" dirty="0"/>
                      </a:p>
                    </p:txBody>
                  </p:sp>
                </mc:Choice>
                <mc:Fallback xmlns=""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1D3F6C55-79FB-224E-9AD1-260078899BC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2965" y="3591534"/>
                        <a:ext cx="715196" cy="52803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2" name="Straight Arrow Connector 11">
                    <a:extLst>
                      <a:ext uri="{FF2B5EF4-FFF2-40B4-BE49-F238E27FC236}">
                        <a16:creationId xmlns:a16="http://schemas.microsoft.com/office/drawing/2014/main" id="{23ADBBFE-5898-964F-9F76-C63C57B1CB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35683" y="3906302"/>
                    <a:ext cx="4311946" cy="19457"/>
                  </a:xfrm>
                  <a:prstGeom prst="straightConnector1">
                    <a:avLst/>
                  </a:prstGeom>
                  <a:solidFill>
                    <a:srgbClr val="00B050"/>
                  </a:solidFill>
                  <a:ln w="31750">
                    <a:solidFill>
                      <a:srgbClr val="00B050"/>
                    </a:solidFill>
                    <a:prstDash val="sysDot"/>
                    <a:headEnd type="none" w="lg" len="lg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8C4E7895-44DE-6593-A214-F4E3A8FBF224}"/>
                      </a:ext>
                    </a:extLst>
                  </p:cNvPr>
                  <p:cNvGrpSpPr/>
                  <p:nvPr/>
                </p:nvGrpSpPr>
                <p:grpSpPr>
                  <a:xfrm>
                    <a:off x="581002" y="2163388"/>
                    <a:ext cx="8694913" cy="4215521"/>
                    <a:chOff x="581002" y="2163388"/>
                    <a:chExt cx="8694913" cy="4215521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2AFB828C-626E-DF4A-AABA-BE7034838FC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021684" y="5855689"/>
                          <a:ext cx="1070549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2AFB828C-626E-DF4A-AABA-BE7034838FC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021684" y="5855689"/>
                          <a:ext cx="1070549" cy="52322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0BA7D5D4-1D6E-1B48-84ED-2BDF6D95C65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850451" y="5855689"/>
                          <a:ext cx="1445652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3/2+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0BA7D5D4-1D6E-1B48-84ED-2BDF6D95C657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50451" y="5855689"/>
                          <a:ext cx="1445652" cy="52322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b="-1666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46BB1840-B404-6B41-8ABB-FE89CEA927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1002" y="2457471"/>
                      <a:ext cx="749541" cy="3346606"/>
                      <a:chOff x="581002" y="2457471"/>
                      <a:chExt cx="749541" cy="3346606"/>
                    </a:xfrm>
                  </p:grpSpPr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15811048-7E63-134F-8AE0-D136C91015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96615" y="2457471"/>
                        <a:ext cx="133928" cy="334660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32D5ED4B-2429-A442-8983-C24BB3F22D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1002" y="2739295"/>
                        <a:ext cx="248786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/>
                        <a:r>
                          <a:rPr lang="en-US" sz="2200" dirty="0">
                            <a:solidFill>
                              <a:srgbClr val="FF0000"/>
                            </a:solidFill>
                          </a:rPr>
                          <a:t> </a:t>
                        </a:r>
                      </a:p>
                    </p:txBody>
                  </p:sp>
                </p:grp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917A28E9-9775-054E-A2F8-F40D6DE33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5933" y="3727112"/>
                      <a:ext cx="398922" cy="415565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4770EC6F-0176-CD4F-B9BC-D54E9C3830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06081" y="2163388"/>
                      <a:ext cx="471309" cy="3692301"/>
                      <a:chOff x="1306081" y="2163388"/>
                      <a:chExt cx="471309" cy="3692301"/>
                    </a:xfrm>
                  </p:grpSpPr>
                  <p:cxnSp>
                    <p:nvCxnSpPr>
                      <p:cNvPr id="71" name="Straight Arrow Connector 70">
                        <a:extLst>
                          <a:ext uri="{FF2B5EF4-FFF2-40B4-BE49-F238E27FC236}">
                            <a16:creationId xmlns:a16="http://schemas.microsoft.com/office/drawing/2014/main" id="{0D2D57E0-2EE9-F24F-8BBC-767297C850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306081" y="2383440"/>
                        <a:ext cx="250878" cy="0"/>
                      </a:xfrm>
                      <a:prstGeom prst="straightConnector1">
                        <a:avLst/>
                      </a:prstGeom>
                      <a:ln w="63500">
                        <a:prstDash val="sysDot"/>
                        <a:headEnd type="none" w="lg" len="lg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Arrow Connector 72">
                        <a:extLst>
                          <a:ext uri="{FF2B5EF4-FFF2-40B4-BE49-F238E27FC236}">
                            <a16:creationId xmlns:a16="http://schemas.microsoft.com/office/drawing/2014/main" id="{1E598525-45EE-4247-A38E-F58E2E8F76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556959" y="2383440"/>
                        <a:ext cx="0" cy="3472249"/>
                      </a:xfrm>
                      <a:prstGeom prst="straightConnector1">
                        <a:avLst/>
                      </a:prstGeom>
                      <a:solidFill>
                        <a:srgbClr val="00B050"/>
                      </a:solidFill>
                      <a:ln w="31750">
                        <a:solidFill>
                          <a:srgbClr val="00B050"/>
                        </a:solidFill>
                        <a:prstDash val="sysDot"/>
                        <a:headEnd type="none" w="lg" len="lg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4" name="Oval 73">
                        <a:extLst>
                          <a:ext uri="{FF2B5EF4-FFF2-40B4-BE49-F238E27FC236}">
                            <a16:creationId xmlns:a16="http://schemas.microsoft.com/office/drawing/2014/main" id="{483719B4-081A-D643-8B34-06A1512F3C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8468" y="2163388"/>
                        <a:ext cx="398922" cy="415565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D7E2DB4B-5D33-AB47-8350-4B59133CE5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7377" y="3345235"/>
                      <a:ext cx="2208538" cy="884272"/>
                      <a:chOff x="7907532" y="3167320"/>
                      <a:chExt cx="2208538" cy="884272"/>
                    </a:xfrm>
                  </p:grpSpPr>
                  <p:sp>
                    <p:nvSpPr>
                      <p:cNvPr id="3" name="TextBox 2">
                        <a:extLst>
                          <a:ext uri="{FF2B5EF4-FFF2-40B4-BE49-F238E27FC236}">
                            <a16:creationId xmlns:a16="http://schemas.microsoft.com/office/drawing/2014/main" id="{4CBCC0C0-73DB-F84B-AC7A-586B7EEBC4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27650" y="3167320"/>
                        <a:ext cx="2188420" cy="76944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400" u="sng" dirty="0"/>
                          <a:t>More tradeoffs:</a:t>
                        </a:r>
                      </a:p>
                      <a:p>
                        <a:pPr algn="ctr"/>
                        <a:endParaRPr lang="en-US" sz="2000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  <p:cxnSp>
                    <p:nvCxnSpPr>
                      <p:cNvPr id="41" name="Curved Connector 40">
                        <a:extLst>
                          <a:ext uri="{FF2B5EF4-FFF2-40B4-BE49-F238E27FC236}">
                            <a16:creationId xmlns:a16="http://schemas.microsoft.com/office/drawing/2014/main" id="{7B819CB9-80BE-2C41-B66E-2EB3FFDA6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0800000" flipV="1">
                        <a:off x="7907532" y="3747844"/>
                        <a:ext cx="511531" cy="303748"/>
                      </a:xfrm>
                      <a:prstGeom prst="curvedConnector3">
                        <a:avLst>
                          <a:gd name="adj1" fmla="val 8290"/>
                        </a:avLst>
                      </a:prstGeom>
                      <a:ln w="635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1152387E-19C7-77E9-EDA2-43EFFE41DF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3806" y="3726737"/>
                      <a:ext cx="398922" cy="415565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7" name="Oval 16">
                      <a:extLst>
                        <a:ext uri="{FF2B5EF4-FFF2-40B4-BE49-F238E27FC236}">
                          <a16:creationId xmlns:a16="http://schemas.microsoft.com/office/drawing/2014/main" id="{7BADB33A-99F1-7C1B-998F-5C6442EA2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6386" y="2714992"/>
                      <a:ext cx="398922" cy="415565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63752971-077C-02EB-44E8-615B116D41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417159" y="3368242"/>
                      <a:ext cx="2425700" cy="2667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F6137FAE-BC87-C63F-05B8-BE3AA3D8ED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876417" y="2802816"/>
                      <a:ext cx="2565400" cy="266700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726424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5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D337BF-FB2E-5D86-6C8E-2A9B135D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269541"/>
            <a:ext cx="3530600" cy="41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1B4473-0F01-0870-6D0F-E5C29158D1E3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ED96E-195E-0649-2F1E-EA5D2553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773" y="4899715"/>
            <a:ext cx="4089400" cy="266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0B5B-DC51-1D2F-1456-F27A25D3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23" y="4488111"/>
            <a:ext cx="2425700" cy="266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581002" y="2457471"/>
            <a:ext cx="749541" cy="3346606"/>
            <a:chOff x="581002" y="2457471"/>
            <a:chExt cx="749541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581002" y="2739295"/>
              <a:ext cx="2487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770EC6F-0176-CD4F-B9BC-D54E9C3830E6}"/>
              </a:ext>
            </a:extLst>
          </p:cNvPr>
          <p:cNvGrpSpPr/>
          <p:nvPr/>
        </p:nvGrpSpPr>
        <p:grpSpPr>
          <a:xfrm>
            <a:off x="1306081" y="2163388"/>
            <a:ext cx="471309" cy="3692301"/>
            <a:chOff x="1306081" y="2163388"/>
            <a:chExt cx="471309" cy="3692301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D2D57E0-2EE9-F24F-8BBC-767297C850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081" y="2383440"/>
              <a:ext cx="250878" cy="0"/>
            </a:xfrm>
            <a:prstGeom prst="straightConnector1">
              <a:avLst/>
            </a:prstGeom>
            <a:ln w="63500"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E598525-45EE-4247-A38E-F58E2E8F76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6959" y="2383440"/>
              <a:ext cx="0" cy="3472249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83719B4-081A-D643-8B34-06A1512F3CA2}"/>
                </a:ext>
              </a:extLst>
            </p:cNvPr>
            <p:cNvSpPr/>
            <p:nvPr/>
          </p:nvSpPr>
          <p:spPr>
            <a:xfrm>
              <a:off x="1378468" y="2163388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7067377" y="3345235"/>
            <a:ext cx="2208538" cy="884272"/>
            <a:chOff x="7907532" y="3167320"/>
            <a:chExt cx="2208538" cy="8842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7927650" y="3167320"/>
              <a:ext cx="21884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07532" y="3747844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152387E-19C7-77E9-EDA2-43EFFE41DF80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ADB33A-99F1-7C1B-998F-5C6442EA2E2C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752971-077C-02EB-44E8-615B116D4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159" y="3368242"/>
            <a:ext cx="24257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137FAE-BC87-C63F-05B8-BE3AA3D8ED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6417" y="2802816"/>
            <a:ext cx="2565400" cy="2667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CEE29A7-4368-16C6-0E75-D076A0EA3012}"/>
              </a:ext>
            </a:extLst>
          </p:cNvPr>
          <p:cNvGrpSpPr/>
          <p:nvPr/>
        </p:nvGrpSpPr>
        <p:grpSpPr>
          <a:xfrm>
            <a:off x="2849839" y="1801663"/>
            <a:ext cx="7986039" cy="246030"/>
            <a:chOff x="2835660" y="1340567"/>
            <a:chExt cx="7986039" cy="24603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658305-6975-6702-EDDA-DDE0C7D5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35660" y="1345297"/>
              <a:ext cx="4203700" cy="2413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BB554E3-15F5-E63C-4D84-9B7360F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89499" y="1340567"/>
              <a:ext cx="36322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7868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5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5A679F1-0975-E349-8B91-233C2A437E01}"/>
              </a:ext>
            </a:extLst>
          </p:cNvPr>
          <p:cNvGrpSpPr/>
          <p:nvPr/>
        </p:nvGrpSpPr>
        <p:grpSpPr>
          <a:xfrm>
            <a:off x="1283241" y="5354049"/>
            <a:ext cx="8501693" cy="415565"/>
            <a:chOff x="1283241" y="5354049"/>
            <a:chExt cx="8501693" cy="415565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2121D8D-D672-E34F-BE6A-4D31F84A6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3241" y="5587958"/>
              <a:ext cx="8302232" cy="0"/>
            </a:xfrm>
            <a:prstGeom prst="straightConnector1">
              <a:avLst/>
            </a:prstGeom>
            <a:solidFill>
              <a:srgbClr val="00B050"/>
            </a:solidFill>
            <a:ln w="31750">
              <a:solidFill>
                <a:srgbClr val="00B050"/>
              </a:solidFill>
              <a:prstDash val="sysDot"/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1327E83-E672-1841-9D38-14C2CDF69856}"/>
                </a:ext>
              </a:extLst>
            </p:cNvPr>
            <p:cNvSpPr/>
            <p:nvPr/>
          </p:nvSpPr>
          <p:spPr>
            <a:xfrm>
              <a:off x="9386012" y="5354049"/>
              <a:ext cx="398922" cy="41556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ED337BF-FB2E-5D86-6C8E-2A9B135D1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700" y="269541"/>
            <a:ext cx="3530600" cy="41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81B4473-0F01-0870-6D0F-E5C29158D1E3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3ED96E-195E-0649-2F1E-EA5D25532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773" y="4899715"/>
            <a:ext cx="4089400" cy="266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0B5B-DC51-1D2F-1456-F27A25D3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23" y="4488111"/>
            <a:ext cx="2425700" cy="266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581002" y="2457471"/>
            <a:ext cx="749541" cy="3346606"/>
            <a:chOff x="581002" y="2457471"/>
            <a:chExt cx="749541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581002" y="2739295"/>
              <a:ext cx="24878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D2D57E0-2EE9-F24F-8BBC-767297C85069}"/>
              </a:ext>
            </a:extLst>
          </p:cNvPr>
          <p:cNvCxnSpPr>
            <a:cxnSpLocks/>
          </p:cNvCxnSpPr>
          <p:nvPr/>
        </p:nvCxnSpPr>
        <p:spPr>
          <a:xfrm flipH="1">
            <a:off x="1306081" y="2383440"/>
            <a:ext cx="250878" cy="0"/>
          </a:xfrm>
          <a:prstGeom prst="straightConnector1">
            <a:avLst/>
          </a:prstGeom>
          <a:ln w="63500"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E598525-45EE-4247-A38E-F58E2E8F76A2}"/>
              </a:ext>
            </a:extLst>
          </p:cNvPr>
          <p:cNvCxnSpPr>
            <a:cxnSpLocks/>
          </p:cNvCxnSpPr>
          <p:nvPr/>
        </p:nvCxnSpPr>
        <p:spPr>
          <a:xfrm flipV="1">
            <a:off x="1556959" y="2383440"/>
            <a:ext cx="0" cy="3472249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483719B4-081A-D643-8B34-06A1512F3CA2}"/>
              </a:ext>
            </a:extLst>
          </p:cNvPr>
          <p:cNvSpPr/>
          <p:nvPr/>
        </p:nvSpPr>
        <p:spPr>
          <a:xfrm>
            <a:off x="1378468" y="2163388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7067377" y="3345235"/>
            <a:ext cx="2208538" cy="884272"/>
            <a:chOff x="7907532" y="3167320"/>
            <a:chExt cx="2208538" cy="8842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7927650" y="3167320"/>
              <a:ext cx="21884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907532" y="3747844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1152387E-19C7-77E9-EDA2-43EFFE41DF80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ADB33A-99F1-7C1B-998F-5C6442EA2E2C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752971-077C-02EB-44E8-615B116D4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159" y="3368242"/>
            <a:ext cx="24257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137FAE-BC87-C63F-05B8-BE3AA3D8ED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6417" y="2802816"/>
            <a:ext cx="2565400" cy="2667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CEE29A7-4368-16C6-0E75-D076A0EA3012}"/>
              </a:ext>
            </a:extLst>
          </p:cNvPr>
          <p:cNvGrpSpPr/>
          <p:nvPr/>
        </p:nvGrpSpPr>
        <p:grpSpPr>
          <a:xfrm>
            <a:off x="2849839" y="1801663"/>
            <a:ext cx="7986039" cy="246030"/>
            <a:chOff x="2835660" y="1340567"/>
            <a:chExt cx="7986039" cy="24603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658305-6975-6702-EDDA-DDE0C7D5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35660" y="1345297"/>
              <a:ext cx="4203700" cy="2413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BB554E3-15F5-E63C-4D84-9B7360F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89499" y="1340567"/>
              <a:ext cx="3632200" cy="241300"/>
            </a:xfrm>
            <a:prstGeom prst="rect">
              <a:avLst/>
            </a:prstGeom>
          </p:spPr>
        </p:pic>
      </p:grpSp>
      <p:sp>
        <p:nvSpPr>
          <p:cNvPr id="2" name="Cloud Callout 1">
            <a:extLst>
              <a:ext uri="{FF2B5EF4-FFF2-40B4-BE49-F238E27FC236}">
                <a16:creationId xmlns:a16="http://schemas.microsoft.com/office/drawing/2014/main" id="{EB0F37D7-8018-D9CC-7A9F-330A854B3195}"/>
              </a:ext>
            </a:extLst>
          </p:cNvPr>
          <p:cNvSpPr/>
          <p:nvPr/>
        </p:nvSpPr>
        <p:spPr>
          <a:xfrm>
            <a:off x="7087495" y="757618"/>
            <a:ext cx="4469620" cy="895375"/>
          </a:xfrm>
          <a:prstGeom prst="cloud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31AF83-67C2-C349-5D1A-DE07523E7D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9612" y="995557"/>
            <a:ext cx="33528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B238-1B12-BD42-9115-DE227AFB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Take 1: Periodic Rebuilding [Gupta, Peng’13]</a:t>
            </a:r>
            <a:br>
              <a:rPr lang="en-US" sz="4400" dirty="0"/>
            </a:br>
            <a:r>
              <a:rPr lang="en-US" sz="3200" dirty="0">
                <a:solidFill>
                  <a:srgbClr val="FF0000"/>
                </a:solidFill>
              </a:rPr>
              <a:t>(an alternate proof using vertex </a:t>
            </a:r>
            <a:r>
              <a:rPr lang="en-US" sz="3200" dirty="0" err="1">
                <a:solidFill>
                  <a:srgbClr val="FF0000"/>
                </a:solidFill>
              </a:rPr>
              <a:t>sparsification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4366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68EE77-29CE-DFB9-D953-A8CBF7B908C3}"/>
              </a:ext>
            </a:extLst>
          </p:cNvPr>
          <p:cNvGrpSpPr/>
          <p:nvPr/>
        </p:nvGrpSpPr>
        <p:grpSpPr>
          <a:xfrm>
            <a:off x="668244" y="1091283"/>
            <a:ext cx="10090150" cy="747602"/>
            <a:chOff x="668244" y="1201793"/>
            <a:chExt cx="10090150" cy="7476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A7B59C-A886-888D-FFE5-0304A1F6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244" y="1692760"/>
              <a:ext cx="7772400" cy="256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3F42A3-E716-E63F-D2B0-FED2A918102D}"/>
                </a:ext>
              </a:extLst>
            </p:cNvPr>
            <p:cNvGrpSpPr/>
            <p:nvPr/>
          </p:nvGrpSpPr>
          <p:grpSpPr>
            <a:xfrm>
              <a:off x="668244" y="1201793"/>
              <a:ext cx="10090150" cy="241300"/>
              <a:chOff x="668244" y="1201793"/>
              <a:chExt cx="10090150" cy="2413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657FA5-8F85-FA57-C4AF-4CFDD9A1B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244" y="1201793"/>
                <a:ext cx="5346700" cy="2413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42E933B-0755-8066-8D37-5FB215DCC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2894" y="1201793"/>
                <a:ext cx="4635500" cy="241300"/>
              </a:xfrm>
              <a:prstGeom prst="rect">
                <a:avLst/>
              </a:prstGeom>
            </p:spPr>
          </p:pic>
        </p:grp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514714F-5824-37E1-DCDC-DC40F55645BA}"/>
              </a:ext>
            </a:extLst>
          </p:cNvPr>
          <p:cNvSpPr/>
          <p:nvPr/>
        </p:nvSpPr>
        <p:spPr>
          <a:xfrm>
            <a:off x="387276" y="892885"/>
            <a:ext cx="10940526" cy="262486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DE717-9B29-0023-48E2-6472A3D2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751" y="3630706"/>
            <a:ext cx="163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95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68EE77-29CE-DFB9-D953-A8CBF7B908C3}"/>
              </a:ext>
            </a:extLst>
          </p:cNvPr>
          <p:cNvGrpSpPr/>
          <p:nvPr/>
        </p:nvGrpSpPr>
        <p:grpSpPr>
          <a:xfrm>
            <a:off x="668244" y="1091283"/>
            <a:ext cx="10090150" cy="747602"/>
            <a:chOff x="668244" y="1201793"/>
            <a:chExt cx="10090150" cy="7476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A7B59C-A886-888D-FFE5-0304A1F6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244" y="1692760"/>
              <a:ext cx="7772400" cy="256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3F42A3-E716-E63F-D2B0-FED2A918102D}"/>
                </a:ext>
              </a:extLst>
            </p:cNvPr>
            <p:cNvGrpSpPr/>
            <p:nvPr/>
          </p:nvGrpSpPr>
          <p:grpSpPr>
            <a:xfrm>
              <a:off x="668244" y="1201793"/>
              <a:ext cx="10090150" cy="241300"/>
              <a:chOff x="668244" y="1201793"/>
              <a:chExt cx="10090150" cy="2413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657FA5-8F85-FA57-C4AF-4CFDD9A1B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244" y="1201793"/>
                <a:ext cx="5346700" cy="2413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42E933B-0755-8066-8D37-5FB215DCC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2894" y="1201793"/>
                <a:ext cx="4635500" cy="2413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B1A6C7-7862-A18A-9CF1-2870F61EEC56}"/>
              </a:ext>
            </a:extLst>
          </p:cNvPr>
          <p:cNvGrpSpPr/>
          <p:nvPr/>
        </p:nvGrpSpPr>
        <p:grpSpPr>
          <a:xfrm>
            <a:off x="668244" y="1937924"/>
            <a:ext cx="10513957" cy="1234440"/>
            <a:chOff x="668244" y="1937924"/>
            <a:chExt cx="10513957" cy="12344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5614F1B-EC32-D368-7618-D7C86C345FFD}"/>
                </a:ext>
              </a:extLst>
            </p:cNvPr>
            <p:cNvGrpSpPr/>
            <p:nvPr/>
          </p:nvGrpSpPr>
          <p:grpSpPr>
            <a:xfrm>
              <a:off x="668244" y="2867564"/>
              <a:ext cx="10513957" cy="304800"/>
              <a:chOff x="668244" y="3124200"/>
              <a:chExt cx="10513957" cy="3048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75CD73A-B459-8796-71F9-2978A101F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244" y="3124200"/>
                <a:ext cx="7239000" cy="304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EB4FA92-059B-0294-EEBF-B9BEEDF3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5301" y="3162300"/>
                <a:ext cx="3136900" cy="266700"/>
              </a:xfrm>
              <a:prstGeom prst="rect">
                <a:avLst/>
              </a:prstGeom>
            </p:spPr>
          </p:pic>
        </p:grp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9F7801A5-3B69-DFD0-2C8B-47446F191CF4}"/>
                </a:ext>
              </a:extLst>
            </p:cNvPr>
            <p:cNvSpPr/>
            <p:nvPr/>
          </p:nvSpPr>
          <p:spPr>
            <a:xfrm>
              <a:off x="4554444" y="1937924"/>
              <a:ext cx="340285" cy="762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514714F-5824-37E1-DCDC-DC40F55645BA}"/>
              </a:ext>
            </a:extLst>
          </p:cNvPr>
          <p:cNvSpPr/>
          <p:nvPr/>
        </p:nvSpPr>
        <p:spPr>
          <a:xfrm>
            <a:off x="387276" y="892885"/>
            <a:ext cx="10940526" cy="262486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711352-88BA-3903-3D7D-2832AD113A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3751" y="3630706"/>
            <a:ext cx="163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49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B68EE77-29CE-DFB9-D953-A8CBF7B908C3}"/>
              </a:ext>
            </a:extLst>
          </p:cNvPr>
          <p:cNvGrpSpPr/>
          <p:nvPr/>
        </p:nvGrpSpPr>
        <p:grpSpPr>
          <a:xfrm>
            <a:off x="668244" y="1091283"/>
            <a:ext cx="10090150" cy="747602"/>
            <a:chOff x="668244" y="1201793"/>
            <a:chExt cx="10090150" cy="7476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A7B59C-A886-888D-FFE5-0304A1F68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244" y="1692760"/>
              <a:ext cx="7772400" cy="256635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3F42A3-E716-E63F-D2B0-FED2A918102D}"/>
                </a:ext>
              </a:extLst>
            </p:cNvPr>
            <p:cNvGrpSpPr/>
            <p:nvPr/>
          </p:nvGrpSpPr>
          <p:grpSpPr>
            <a:xfrm>
              <a:off x="668244" y="1201793"/>
              <a:ext cx="10090150" cy="241300"/>
              <a:chOff x="668244" y="1201793"/>
              <a:chExt cx="10090150" cy="2413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657FA5-8F85-FA57-C4AF-4CFDD9A1B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8244" y="1201793"/>
                <a:ext cx="5346700" cy="2413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42E933B-0755-8066-8D37-5FB215DCC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2894" y="1201793"/>
                <a:ext cx="4635500" cy="2413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B1A6C7-7862-A18A-9CF1-2870F61EEC56}"/>
              </a:ext>
            </a:extLst>
          </p:cNvPr>
          <p:cNvGrpSpPr/>
          <p:nvPr/>
        </p:nvGrpSpPr>
        <p:grpSpPr>
          <a:xfrm>
            <a:off x="668244" y="1937924"/>
            <a:ext cx="10513957" cy="1234440"/>
            <a:chOff x="668244" y="1937924"/>
            <a:chExt cx="10513957" cy="123444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5614F1B-EC32-D368-7618-D7C86C345FFD}"/>
                </a:ext>
              </a:extLst>
            </p:cNvPr>
            <p:cNvGrpSpPr/>
            <p:nvPr/>
          </p:nvGrpSpPr>
          <p:grpSpPr>
            <a:xfrm>
              <a:off x="668244" y="2867564"/>
              <a:ext cx="10513957" cy="304800"/>
              <a:chOff x="668244" y="3124200"/>
              <a:chExt cx="10513957" cy="3048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75CD73A-B459-8796-71F9-2978A101F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244" y="3124200"/>
                <a:ext cx="7239000" cy="304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EB4FA92-059B-0294-EEBF-B9BEEDF3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5301" y="3162300"/>
                <a:ext cx="3136900" cy="266700"/>
              </a:xfrm>
              <a:prstGeom prst="rect">
                <a:avLst/>
              </a:prstGeom>
            </p:spPr>
          </p:pic>
        </p:grp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9F7801A5-3B69-DFD0-2C8B-47446F191CF4}"/>
                </a:ext>
              </a:extLst>
            </p:cNvPr>
            <p:cNvSpPr/>
            <p:nvPr/>
          </p:nvSpPr>
          <p:spPr>
            <a:xfrm>
              <a:off x="4554444" y="1937924"/>
              <a:ext cx="340285" cy="762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514714F-5824-37E1-DCDC-DC40F55645BA}"/>
              </a:ext>
            </a:extLst>
          </p:cNvPr>
          <p:cNvSpPr/>
          <p:nvPr/>
        </p:nvSpPr>
        <p:spPr>
          <a:xfrm>
            <a:off x="387276" y="892885"/>
            <a:ext cx="10940526" cy="2624866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6117085-E09B-D633-DAF6-4B5367127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5009050"/>
            <a:ext cx="5524500" cy="266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711352-88BA-3903-3D7D-2832AD113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3751" y="3630706"/>
            <a:ext cx="163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34759-44D3-EB8E-88D4-A776CD064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209" y="1629927"/>
            <a:ext cx="7112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C56E4-DE5C-D0FF-ACDB-EC4357CE6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05" y="1696432"/>
            <a:ext cx="635000" cy="2540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932F1-E835-75AD-F6F2-0A22EE07C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505" y="966788"/>
            <a:ext cx="901700" cy="27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BB6E-D83F-1F77-DC2E-44942C740183}"/>
              </a:ext>
            </a:extLst>
          </p:cNvPr>
          <p:cNvCxnSpPr/>
          <p:nvPr/>
        </p:nvCxnSpPr>
        <p:spPr>
          <a:xfrm flipV="1">
            <a:off x="3694655" y="1246188"/>
            <a:ext cx="120350" cy="3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3B72B-06B7-9F7C-E10C-26BAFB0C2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221" y="1695350"/>
            <a:ext cx="5715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BCECC-EFCC-450B-77DB-C38CC6A5A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853" y="1624948"/>
            <a:ext cx="647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2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93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91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61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1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E8FFC5E-9129-B15B-CB51-F84FD81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016" y="3184594"/>
            <a:ext cx="787400" cy="2413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1D05194-9AD0-E180-8386-DDBAE7D259D5}"/>
              </a:ext>
            </a:extLst>
          </p:cNvPr>
          <p:cNvCxnSpPr/>
          <p:nvPr/>
        </p:nvCxnSpPr>
        <p:spPr>
          <a:xfrm>
            <a:off x="2876825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E8FFC5E-9129-B15B-CB51-F84FD81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016" y="3184594"/>
            <a:ext cx="787400" cy="2413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1D05194-9AD0-E180-8386-DDBAE7D259D5}"/>
              </a:ext>
            </a:extLst>
          </p:cNvPr>
          <p:cNvCxnSpPr/>
          <p:nvPr/>
        </p:nvCxnSpPr>
        <p:spPr>
          <a:xfrm>
            <a:off x="2876825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CA8D7A-E506-5E12-139A-58C887F15F43}"/>
              </a:ext>
            </a:extLst>
          </p:cNvPr>
          <p:cNvCxnSpPr/>
          <p:nvPr/>
        </p:nvCxnSpPr>
        <p:spPr>
          <a:xfrm>
            <a:off x="2002263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348E6-2172-A9AB-B61D-BB144763A1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664" y="3198690"/>
            <a:ext cx="203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E8FFC5E-9129-B15B-CB51-F84FD81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016" y="3184594"/>
            <a:ext cx="787400" cy="2413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1D05194-9AD0-E180-8386-DDBAE7D259D5}"/>
              </a:ext>
            </a:extLst>
          </p:cNvPr>
          <p:cNvCxnSpPr/>
          <p:nvPr/>
        </p:nvCxnSpPr>
        <p:spPr>
          <a:xfrm>
            <a:off x="2876825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CA8D7A-E506-5E12-139A-58C887F15F43}"/>
              </a:ext>
            </a:extLst>
          </p:cNvPr>
          <p:cNvCxnSpPr/>
          <p:nvPr/>
        </p:nvCxnSpPr>
        <p:spPr>
          <a:xfrm>
            <a:off x="2002263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8CB869AB-5B54-BF00-581B-1DE19B673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647" y="2473514"/>
            <a:ext cx="1790700" cy="266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348E6-2172-A9AB-B61D-BB144763A1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664" y="3198690"/>
            <a:ext cx="203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40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E8FFC5E-9129-B15B-CB51-F84FD81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016" y="3184594"/>
            <a:ext cx="787400" cy="2413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1D05194-9AD0-E180-8386-DDBAE7D259D5}"/>
              </a:ext>
            </a:extLst>
          </p:cNvPr>
          <p:cNvCxnSpPr/>
          <p:nvPr/>
        </p:nvCxnSpPr>
        <p:spPr>
          <a:xfrm>
            <a:off x="2876825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CA8D7A-E506-5E12-139A-58C887F15F43}"/>
              </a:ext>
            </a:extLst>
          </p:cNvPr>
          <p:cNvCxnSpPr/>
          <p:nvPr/>
        </p:nvCxnSpPr>
        <p:spPr>
          <a:xfrm>
            <a:off x="2002263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8CB869AB-5B54-BF00-581B-1DE19B673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647" y="2473514"/>
            <a:ext cx="1790700" cy="2667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A52C690D-78EB-7173-E4C8-AB2DBD477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505" y="2378340"/>
            <a:ext cx="1854200" cy="24130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B96E098-11BD-8832-D380-1F2588971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0140" y="2985336"/>
            <a:ext cx="3390900" cy="304800"/>
          </a:xfrm>
          <a:prstGeom prst="rect">
            <a:avLst/>
          </a:prstGeom>
        </p:spPr>
      </p:pic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0568E1CC-7D8D-D8E7-502C-0D090B5B4945}"/>
              </a:ext>
            </a:extLst>
          </p:cNvPr>
          <p:cNvSpPr/>
          <p:nvPr/>
        </p:nvSpPr>
        <p:spPr>
          <a:xfrm>
            <a:off x="7594678" y="2180377"/>
            <a:ext cx="4368800" cy="2514325"/>
          </a:xfrm>
          <a:prstGeom prst="round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348E6-2172-A9AB-B61D-BB144763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664" y="3198690"/>
            <a:ext cx="203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1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642DB-F3C2-4C4C-B050-78B47D7E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93" y="172571"/>
            <a:ext cx="36830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FE2BDF-62A1-7882-9FFA-CD49DF1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244" y="145576"/>
            <a:ext cx="2400300" cy="4191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73C7A60-C402-3927-C58E-571EAD5198FE}"/>
              </a:ext>
            </a:extLst>
          </p:cNvPr>
          <p:cNvSpPr/>
          <p:nvPr/>
        </p:nvSpPr>
        <p:spPr>
          <a:xfrm>
            <a:off x="4254649" y="3856323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CFBEB64-376E-0056-4254-F4B36D4EC42A}"/>
              </a:ext>
            </a:extLst>
          </p:cNvPr>
          <p:cNvSpPr/>
          <p:nvPr/>
        </p:nvSpPr>
        <p:spPr>
          <a:xfrm>
            <a:off x="6096000" y="386385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A767E2-CE6A-5DBE-2273-F1EBF1418CE6}"/>
              </a:ext>
            </a:extLst>
          </p:cNvPr>
          <p:cNvGrpSpPr/>
          <p:nvPr/>
        </p:nvGrpSpPr>
        <p:grpSpPr>
          <a:xfrm>
            <a:off x="547664" y="3858326"/>
            <a:ext cx="1098367" cy="1850315"/>
            <a:chOff x="1236042" y="3926541"/>
            <a:chExt cx="1098367" cy="185031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A542EA6-8EF2-9CF8-5000-B11ECD8B4684}"/>
                </a:ext>
              </a:extLst>
            </p:cNvPr>
            <p:cNvSpPr/>
            <p:nvPr/>
          </p:nvSpPr>
          <p:spPr>
            <a:xfrm>
              <a:off x="1236042" y="3926541"/>
              <a:ext cx="1098367" cy="1850315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6FF738-5AB7-D6BF-EEB0-BE950B61365F}"/>
                </a:ext>
              </a:extLst>
            </p:cNvPr>
            <p:cNvSpPr/>
            <p:nvPr/>
          </p:nvSpPr>
          <p:spPr>
            <a:xfrm>
              <a:off x="1639358" y="43174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3AA6AA-6F2F-6353-968D-3C669E9C5CA5}"/>
                </a:ext>
              </a:extLst>
            </p:cNvPr>
            <p:cNvSpPr/>
            <p:nvPr/>
          </p:nvSpPr>
          <p:spPr>
            <a:xfrm>
              <a:off x="1649571" y="511901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E0009F0B-3DA3-9A8C-AD58-D57F41D28CE9}"/>
              </a:ext>
            </a:extLst>
          </p:cNvPr>
          <p:cNvSpPr/>
          <p:nvPr/>
        </p:nvSpPr>
        <p:spPr>
          <a:xfrm>
            <a:off x="4744686" y="429611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E29E4D-5130-4BEE-EC72-6BD6AD8E602D}"/>
              </a:ext>
            </a:extLst>
          </p:cNvPr>
          <p:cNvSpPr/>
          <p:nvPr/>
        </p:nvSpPr>
        <p:spPr>
          <a:xfrm>
            <a:off x="4744686" y="503150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DCAE305-7B66-BE4E-0C62-A7511D13FEA7}"/>
              </a:ext>
            </a:extLst>
          </p:cNvPr>
          <p:cNvSpPr/>
          <p:nvPr/>
        </p:nvSpPr>
        <p:spPr>
          <a:xfrm>
            <a:off x="6555183" y="416476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9CF220-181C-2FC1-BDE1-2E2D7E3FBA25}"/>
              </a:ext>
            </a:extLst>
          </p:cNvPr>
          <p:cNvSpPr/>
          <p:nvPr/>
        </p:nvSpPr>
        <p:spPr>
          <a:xfrm>
            <a:off x="6555183" y="498465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94B2B95-F78F-4715-A26D-58997ABDA5DB}"/>
              </a:ext>
            </a:extLst>
          </p:cNvPr>
          <p:cNvSpPr/>
          <p:nvPr/>
        </p:nvSpPr>
        <p:spPr>
          <a:xfrm>
            <a:off x="2327641" y="3858326"/>
            <a:ext cx="1098367" cy="185031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25FDA71-E137-69E8-9868-1BA9A9C710DD}"/>
              </a:ext>
            </a:extLst>
          </p:cNvPr>
          <p:cNvSpPr/>
          <p:nvPr/>
        </p:nvSpPr>
        <p:spPr>
          <a:xfrm>
            <a:off x="2808136" y="4306455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35FC6B0-2F67-7550-34DB-80A3BA988352}"/>
              </a:ext>
            </a:extLst>
          </p:cNvPr>
          <p:cNvSpPr/>
          <p:nvPr/>
        </p:nvSpPr>
        <p:spPr>
          <a:xfrm>
            <a:off x="2808136" y="504185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E4D5EF8-5C11-8D74-9F24-4AF0AF87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48" y="6002941"/>
            <a:ext cx="596900" cy="381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DB9069F-1066-013B-51C4-15612830D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04" y="5983891"/>
            <a:ext cx="596900" cy="381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AF808A4-B392-A8AB-CA4A-5849F0FDE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6" y="5975518"/>
            <a:ext cx="596900" cy="38100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FD950E-E979-146D-A066-B1CC4CBC29F7}"/>
              </a:ext>
            </a:extLst>
          </p:cNvPr>
          <p:cNvCxnSpPr>
            <a:stCxn id="70" idx="6"/>
            <a:endCxn id="50" idx="2"/>
          </p:cNvCxnSpPr>
          <p:nvPr/>
        </p:nvCxnSpPr>
        <p:spPr>
          <a:xfrm flipV="1">
            <a:off x="2988136" y="4386112"/>
            <a:ext cx="1756550" cy="1034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1F99F4C-E804-BF87-80E4-9CB3BDAFEBCB}"/>
              </a:ext>
            </a:extLst>
          </p:cNvPr>
          <p:cNvCxnSpPr>
            <a:stCxn id="70" idx="4"/>
            <a:endCxn id="71" idx="0"/>
          </p:cNvCxnSpPr>
          <p:nvPr/>
        </p:nvCxnSpPr>
        <p:spPr>
          <a:xfrm>
            <a:off x="2898136" y="4486455"/>
            <a:ext cx="0" cy="5553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26405B1C-AC6D-DFF5-E0B8-99DD15B06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9" y="882482"/>
            <a:ext cx="5905500" cy="190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2132A8-DC77-AB00-C173-578C22833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950" y="2506395"/>
            <a:ext cx="1981200" cy="2159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E8FFC5E-9129-B15B-CB51-F84FD81F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016" y="3184594"/>
            <a:ext cx="787400" cy="241300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D1D05194-9AD0-E180-8386-DDBAE7D259D5}"/>
              </a:ext>
            </a:extLst>
          </p:cNvPr>
          <p:cNvCxnSpPr/>
          <p:nvPr/>
        </p:nvCxnSpPr>
        <p:spPr>
          <a:xfrm>
            <a:off x="2876825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5CA8D7A-E506-5E12-139A-58C887F15F43}"/>
              </a:ext>
            </a:extLst>
          </p:cNvPr>
          <p:cNvCxnSpPr/>
          <p:nvPr/>
        </p:nvCxnSpPr>
        <p:spPr>
          <a:xfrm>
            <a:off x="2002263" y="2832478"/>
            <a:ext cx="0" cy="3317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8CB869AB-5B54-BF00-581B-1DE19B673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647" y="2473514"/>
            <a:ext cx="1790700" cy="266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803407-8477-4A46-229F-E81C0EDC7FEF}"/>
              </a:ext>
            </a:extLst>
          </p:cNvPr>
          <p:cNvGrpSpPr/>
          <p:nvPr/>
        </p:nvGrpSpPr>
        <p:grpSpPr>
          <a:xfrm>
            <a:off x="7594678" y="2180377"/>
            <a:ext cx="4368800" cy="2514325"/>
            <a:chOff x="7539916" y="882482"/>
            <a:chExt cx="4368800" cy="2514325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A52C690D-78EB-7173-E4C8-AB2DBD47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15743" y="1080445"/>
              <a:ext cx="1854200" cy="2413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B96E098-11BD-8832-D380-1F258897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65378" y="1687441"/>
              <a:ext cx="3390900" cy="3048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732D0338-2E05-1791-4BBC-AB109A49E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92021" y="2333754"/>
              <a:ext cx="3276600" cy="26670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42797BF4-FCC5-1520-29C8-F35295331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56986" y="2779743"/>
              <a:ext cx="3505200" cy="304800"/>
            </a:xfrm>
            <a:prstGeom prst="rect">
              <a:avLst/>
            </a:prstGeom>
          </p:spPr>
        </p:pic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0568E1CC-7D8D-D8E7-502C-0D090B5B4945}"/>
                </a:ext>
              </a:extLst>
            </p:cNvPr>
            <p:cNvSpPr/>
            <p:nvPr/>
          </p:nvSpPr>
          <p:spPr>
            <a:xfrm>
              <a:off x="7539916" y="882482"/>
              <a:ext cx="4368800" cy="2514325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0969BB-8485-77E1-467B-1004D3BB03C8}"/>
              </a:ext>
            </a:extLst>
          </p:cNvPr>
          <p:cNvGrpSpPr/>
          <p:nvPr/>
        </p:nvGrpSpPr>
        <p:grpSpPr>
          <a:xfrm>
            <a:off x="601959" y="1353782"/>
            <a:ext cx="8179592" cy="266700"/>
            <a:chOff x="571080" y="1342677"/>
            <a:chExt cx="8179592" cy="2667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80BA11-8A09-45F8-7AFE-F006590E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080" y="1365730"/>
              <a:ext cx="355600" cy="177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26EEC9-D801-52DD-53D1-B66787A65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7346" y="1342677"/>
              <a:ext cx="1574800" cy="266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8898-E2F7-A475-730D-4995D1F5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88372" y="1353030"/>
              <a:ext cx="3162300" cy="190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1552AE-588F-594E-29A9-E0DC27715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41359" y="1347887"/>
              <a:ext cx="2717800" cy="241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DE1593C-3EC8-A666-11A6-5600628F9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559" y="5924838"/>
            <a:ext cx="228600" cy="21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F34197-5BF9-3C53-3137-9BAE15FA95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2865" y="5924838"/>
            <a:ext cx="203200" cy="21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5D5EDE-D86C-2E1E-B6C1-58B0FADC35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20386" y="5914041"/>
            <a:ext cx="228600" cy="25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E78A21-6AFD-B4ED-6445-E9A561532B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03873" y="5899318"/>
            <a:ext cx="787400" cy="22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348E6-2172-A9AB-B61D-BB144763A1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7664" y="3198690"/>
            <a:ext cx="2032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67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34759-44D3-EB8E-88D4-A776CD064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209" y="1629927"/>
            <a:ext cx="7112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C56E4-DE5C-D0FF-ACDB-EC4357CE6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05" y="1696432"/>
            <a:ext cx="635000" cy="2540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932F1-E835-75AD-F6F2-0A22EE07C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505" y="966788"/>
            <a:ext cx="901700" cy="27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BB6E-D83F-1F77-DC2E-44942C740183}"/>
              </a:ext>
            </a:extLst>
          </p:cNvPr>
          <p:cNvCxnSpPr/>
          <p:nvPr/>
        </p:nvCxnSpPr>
        <p:spPr>
          <a:xfrm flipV="1">
            <a:off x="3694655" y="1246188"/>
            <a:ext cx="120350" cy="3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3B72B-06B7-9F7C-E10C-26BAFB0C2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221" y="1695350"/>
            <a:ext cx="5715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BCECC-EFCC-450B-77DB-C38CC6A5A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853" y="1624948"/>
            <a:ext cx="647700" cy="26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165732-2B4B-A3ED-9047-7E16ADD34A5A}"/>
              </a:ext>
            </a:extLst>
          </p:cNvPr>
          <p:cNvSpPr/>
          <p:nvPr/>
        </p:nvSpPr>
        <p:spPr>
          <a:xfrm>
            <a:off x="4951430" y="3340333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B4989-C4A6-5839-C4E7-0ABBD02B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3604204"/>
            <a:ext cx="1346200" cy="29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33502-580B-E742-CD96-C9940DEF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3900900"/>
            <a:ext cx="901700" cy="31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C4DD04-2172-07F6-9976-570E9E347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3901443"/>
            <a:ext cx="1079500" cy="3175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C60C6B-20BE-FC51-6A74-6CCBFF90CE91}"/>
              </a:ext>
            </a:extLst>
          </p:cNvPr>
          <p:cNvCxnSpPr>
            <a:cxnSpLocks/>
          </p:cNvCxnSpPr>
          <p:nvPr/>
        </p:nvCxnSpPr>
        <p:spPr>
          <a:xfrm flipV="1">
            <a:off x="1815260" y="3750254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61E2F-E69F-E442-9C53-7FFEF279E4CE}"/>
              </a:ext>
            </a:extLst>
          </p:cNvPr>
          <p:cNvCxnSpPr>
            <a:cxnSpLocks/>
          </p:cNvCxnSpPr>
          <p:nvPr/>
        </p:nvCxnSpPr>
        <p:spPr>
          <a:xfrm>
            <a:off x="7006140" y="3765610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417C87-0DBD-D5D9-C857-BC87ABF10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643" y="3397207"/>
            <a:ext cx="1803400" cy="279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506C1-8733-207F-590D-F6FD3A55C5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059" y="3354481"/>
            <a:ext cx="2095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71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lot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CA2E5F-4C68-27F7-CDAF-757BE6EF2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116" y="3878711"/>
            <a:ext cx="1511823" cy="177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36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lot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D2F000D-64C9-4F88-3C64-424E022CC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116" y="3878711"/>
            <a:ext cx="1511823" cy="177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1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lot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D2F000D-64C9-4F88-3C64-424E022CC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116" y="3878711"/>
            <a:ext cx="1511823" cy="1778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28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EC6720-136A-ECED-5DA1-EE51D38F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01" y="199728"/>
            <a:ext cx="7772400" cy="4039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loth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D2F000D-64C9-4F88-3C64-424E022CC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116" y="3878711"/>
            <a:ext cx="1511823" cy="1778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814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E85E26-56E6-F67C-8BF2-38E8A44B87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950" y="152377"/>
            <a:ext cx="4864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32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2659EF-2F94-2000-3624-26D9A3AA8E8C}"/>
              </a:ext>
            </a:extLst>
          </p:cNvPr>
          <p:cNvSpPr/>
          <p:nvPr/>
        </p:nvSpPr>
        <p:spPr>
          <a:xfrm>
            <a:off x="7851700" y="3235451"/>
            <a:ext cx="1775012" cy="512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5736A-0191-0FE4-7BDD-ADB6FE084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621" y="3352043"/>
            <a:ext cx="16383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1C6D9-7392-D502-6DE3-04DC175E6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0738" y="3797681"/>
            <a:ext cx="2654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E4EF2-0C72-C4D2-A0F7-008C4535FC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3950" y="152377"/>
            <a:ext cx="4864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9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2659EF-2F94-2000-3624-26D9A3AA8E8C}"/>
              </a:ext>
            </a:extLst>
          </p:cNvPr>
          <p:cNvSpPr/>
          <p:nvPr/>
        </p:nvSpPr>
        <p:spPr>
          <a:xfrm>
            <a:off x="7851700" y="3235451"/>
            <a:ext cx="1775012" cy="512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5736A-0191-0FE4-7BDD-ADB6FE084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621" y="3352043"/>
            <a:ext cx="16383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1C6D9-7392-D502-6DE3-04DC175E6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0738" y="3797681"/>
            <a:ext cx="2654300" cy="266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4776BD-88C0-9B43-3ED1-54024B6991FE}"/>
              </a:ext>
            </a:extLst>
          </p:cNvPr>
          <p:cNvCxnSpPr>
            <a:cxnSpLocks/>
          </p:cNvCxnSpPr>
          <p:nvPr/>
        </p:nvCxnSpPr>
        <p:spPr>
          <a:xfrm>
            <a:off x="4584326" y="3489958"/>
            <a:ext cx="2997200" cy="178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C26E23-3AAA-F82B-DDA5-AE44EBAF8C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998" y="3613256"/>
            <a:ext cx="1943100" cy="241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17619-E524-29C3-E7D7-8491404B58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3950" y="152377"/>
            <a:ext cx="4864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4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2659EF-2F94-2000-3624-26D9A3AA8E8C}"/>
              </a:ext>
            </a:extLst>
          </p:cNvPr>
          <p:cNvSpPr/>
          <p:nvPr/>
        </p:nvSpPr>
        <p:spPr>
          <a:xfrm>
            <a:off x="7851700" y="3235451"/>
            <a:ext cx="1775012" cy="512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5736A-0191-0FE4-7BDD-ADB6FE084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621" y="3352043"/>
            <a:ext cx="16383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1C6D9-7392-D502-6DE3-04DC175E6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0738" y="3797681"/>
            <a:ext cx="2654300" cy="266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4776BD-88C0-9B43-3ED1-54024B6991FE}"/>
              </a:ext>
            </a:extLst>
          </p:cNvPr>
          <p:cNvCxnSpPr>
            <a:cxnSpLocks/>
          </p:cNvCxnSpPr>
          <p:nvPr/>
        </p:nvCxnSpPr>
        <p:spPr>
          <a:xfrm>
            <a:off x="4584326" y="3489958"/>
            <a:ext cx="2997200" cy="178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C26E23-3AAA-F82B-DDA5-AE44EBAF8C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998" y="3613256"/>
            <a:ext cx="19431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E82E5-867F-F937-7624-341984564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2168" y="4328415"/>
            <a:ext cx="2501900" cy="2413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4B9B9-1B84-CA82-0B62-06F6AFDF7323}"/>
              </a:ext>
            </a:extLst>
          </p:cNvPr>
          <p:cNvCxnSpPr>
            <a:cxnSpLocks/>
            <a:endCxn id="28" idx="3"/>
          </p:cNvCxnSpPr>
          <p:nvPr/>
        </p:nvCxnSpPr>
        <p:spPr>
          <a:xfrm>
            <a:off x="3908387" y="4117452"/>
            <a:ext cx="4593292" cy="600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AECBAB3-84BD-88C0-1D18-A7EB1F11ED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3950" y="152377"/>
            <a:ext cx="4864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5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0EB3C-40DE-9C37-7EAD-D9DBE4B052B6}"/>
              </a:ext>
            </a:extLst>
          </p:cNvPr>
          <p:cNvGrpSpPr/>
          <p:nvPr/>
        </p:nvGrpSpPr>
        <p:grpSpPr>
          <a:xfrm>
            <a:off x="780079" y="1197907"/>
            <a:ext cx="7484857" cy="266700"/>
            <a:chOff x="661745" y="1111847"/>
            <a:chExt cx="7484857" cy="2667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813556-50A5-AD31-A987-C7AB7624C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745" y="1111847"/>
              <a:ext cx="4241800" cy="2667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E75811-3D5C-77CF-3943-9549E191B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102" y="1111847"/>
              <a:ext cx="3111500" cy="266700"/>
            </a:xfrm>
            <a:prstGeom prst="rect">
              <a:avLst/>
            </a:prstGeom>
          </p:spPr>
        </p:pic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C75A66E-9178-69CB-785D-62CC0642983A}"/>
              </a:ext>
            </a:extLst>
          </p:cNvPr>
          <p:cNvSpPr/>
          <p:nvPr/>
        </p:nvSpPr>
        <p:spPr>
          <a:xfrm>
            <a:off x="613185" y="960118"/>
            <a:ext cx="7777779" cy="74227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99F3A5-ADF9-6910-BDB2-21F9A53B6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9" y="3350159"/>
            <a:ext cx="6858000" cy="2667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9F89FF-0584-6DAE-F335-EDFCC8F9A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9" y="4002811"/>
            <a:ext cx="7721600" cy="241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2CEF0E-9F77-4765-6DD4-B4AF0E03A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79" y="4630063"/>
            <a:ext cx="1854200" cy="241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03497B-A932-91EC-BCF6-0FF3BAFBC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236" y="5469593"/>
            <a:ext cx="4660900" cy="381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7B156A-5E9D-21EE-46A1-579C659B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4279" y="2652339"/>
            <a:ext cx="2197100" cy="2413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3B38F43-B86A-99A4-64FD-15C330262A7E}"/>
              </a:ext>
            </a:extLst>
          </p:cNvPr>
          <p:cNvSpPr/>
          <p:nvPr/>
        </p:nvSpPr>
        <p:spPr>
          <a:xfrm>
            <a:off x="487157" y="3121942"/>
            <a:ext cx="9216241" cy="199869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6F6A9-3453-A83E-E676-25AA1C892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4938" y="3342025"/>
            <a:ext cx="1371600" cy="279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2659EF-2F94-2000-3624-26D9A3AA8E8C}"/>
              </a:ext>
            </a:extLst>
          </p:cNvPr>
          <p:cNvSpPr/>
          <p:nvPr/>
        </p:nvSpPr>
        <p:spPr>
          <a:xfrm>
            <a:off x="7851700" y="3235451"/>
            <a:ext cx="1775012" cy="512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65736A-0191-0FE4-7BDD-ADB6FE084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3621" y="3352043"/>
            <a:ext cx="16383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21C6D9-7392-D502-6DE3-04DC175E6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0738" y="3797681"/>
            <a:ext cx="2654300" cy="2667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4776BD-88C0-9B43-3ED1-54024B6991FE}"/>
              </a:ext>
            </a:extLst>
          </p:cNvPr>
          <p:cNvCxnSpPr>
            <a:cxnSpLocks/>
          </p:cNvCxnSpPr>
          <p:nvPr/>
        </p:nvCxnSpPr>
        <p:spPr>
          <a:xfrm>
            <a:off x="4584326" y="3489958"/>
            <a:ext cx="2997200" cy="178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C26E23-3AAA-F82B-DDA5-AE44EBAF8C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998" y="3613256"/>
            <a:ext cx="1943100" cy="24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E82E5-867F-F937-7624-341984564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2168" y="4328415"/>
            <a:ext cx="2501900" cy="2413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4B9B9-1B84-CA82-0B62-06F6AFDF7323}"/>
              </a:ext>
            </a:extLst>
          </p:cNvPr>
          <p:cNvCxnSpPr>
            <a:cxnSpLocks/>
            <a:endCxn id="28" idx="3"/>
          </p:cNvCxnSpPr>
          <p:nvPr/>
        </p:nvCxnSpPr>
        <p:spPr>
          <a:xfrm>
            <a:off x="3908387" y="4117452"/>
            <a:ext cx="4593292" cy="6009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7FC331-0600-4518-F9F4-274D7A2FD3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8659" y="5409070"/>
            <a:ext cx="2578100" cy="381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7593A2-53DB-5C7C-507E-DB7551DAA594}"/>
              </a:ext>
            </a:extLst>
          </p:cNvPr>
          <p:cNvSpPr/>
          <p:nvPr/>
        </p:nvSpPr>
        <p:spPr>
          <a:xfrm>
            <a:off x="5096572" y="5403801"/>
            <a:ext cx="2225040" cy="5125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FEA5B9-BCAE-D205-F6E5-9AC7B9657C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3950" y="152377"/>
            <a:ext cx="48641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34759-44D3-EB8E-88D4-A776CD064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209" y="1629927"/>
            <a:ext cx="7112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C56E4-DE5C-D0FF-ACDB-EC4357CE6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05" y="1696432"/>
            <a:ext cx="635000" cy="2540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932F1-E835-75AD-F6F2-0A22EE07C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505" y="966788"/>
            <a:ext cx="901700" cy="27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BB6E-D83F-1F77-DC2E-44942C740183}"/>
              </a:ext>
            </a:extLst>
          </p:cNvPr>
          <p:cNvCxnSpPr/>
          <p:nvPr/>
        </p:nvCxnSpPr>
        <p:spPr>
          <a:xfrm flipV="1">
            <a:off x="3694655" y="1246188"/>
            <a:ext cx="120350" cy="3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3B72B-06B7-9F7C-E10C-26BAFB0C2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221" y="1695350"/>
            <a:ext cx="5715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BCECC-EFCC-450B-77DB-C38CC6A5A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853" y="1624948"/>
            <a:ext cx="647700" cy="26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165732-2B4B-A3ED-9047-7E16ADD34A5A}"/>
              </a:ext>
            </a:extLst>
          </p:cNvPr>
          <p:cNvSpPr/>
          <p:nvPr/>
        </p:nvSpPr>
        <p:spPr>
          <a:xfrm>
            <a:off x="4951430" y="3340333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B4989-C4A6-5839-C4E7-0ABBD02B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3604204"/>
            <a:ext cx="1346200" cy="29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33502-580B-E742-CD96-C9940DEF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3900900"/>
            <a:ext cx="901700" cy="31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C4DD04-2172-07F6-9976-570E9E347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3901443"/>
            <a:ext cx="1079500" cy="3175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C60C6B-20BE-FC51-6A74-6CCBFF90CE91}"/>
              </a:ext>
            </a:extLst>
          </p:cNvPr>
          <p:cNvCxnSpPr>
            <a:cxnSpLocks/>
          </p:cNvCxnSpPr>
          <p:nvPr/>
        </p:nvCxnSpPr>
        <p:spPr>
          <a:xfrm flipV="1">
            <a:off x="1815260" y="3750254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61E2F-E69F-E442-9C53-7FFEF279E4CE}"/>
              </a:ext>
            </a:extLst>
          </p:cNvPr>
          <p:cNvCxnSpPr>
            <a:cxnSpLocks/>
          </p:cNvCxnSpPr>
          <p:nvPr/>
        </p:nvCxnSpPr>
        <p:spPr>
          <a:xfrm>
            <a:off x="7006140" y="3765610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417C87-0DBD-D5D9-C857-BC87ABF10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643" y="3397207"/>
            <a:ext cx="1803400" cy="279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506C1-8733-207F-590D-F6FD3A55C5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059" y="3354481"/>
            <a:ext cx="2095500" cy="27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D99C2-6499-9174-CF86-683E2B056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5790805" y="4627246"/>
            <a:ext cx="469900" cy="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72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4049320" y="4210161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39040F-B16C-9724-56A7-B2590F59593B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2CF656-6360-2C2C-F2D5-4B237F46EAF3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06D8DF9-FD02-D731-4E2E-998D105E5F9B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99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2121D8D-D672-E34F-BE6A-4D31F84A6A64}"/>
              </a:ext>
            </a:extLst>
          </p:cNvPr>
          <p:cNvCxnSpPr>
            <a:cxnSpLocks/>
          </p:cNvCxnSpPr>
          <p:nvPr/>
        </p:nvCxnSpPr>
        <p:spPr>
          <a:xfrm flipH="1">
            <a:off x="1283241" y="5587958"/>
            <a:ext cx="8302232" cy="0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F1327E83-E672-1841-9D38-14C2CDF69856}"/>
              </a:ext>
            </a:extLst>
          </p:cNvPr>
          <p:cNvSpPr/>
          <p:nvPr/>
        </p:nvSpPr>
        <p:spPr>
          <a:xfrm>
            <a:off x="9386012" y="5354049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AE2BAA3-76F9-EB40-BD2A-A14EAC7DF183}"/>
              </a:ext>
            </a:extLst>
          </p:cNvPr>
          <p:cNvSpPr/>
          <p:nvPr/>
        </p:nvSpPr>
        <p:spPr>
          <a:xfrm>
            <a:off x="6403104" y="419574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[BGS15, S16, BHN16, BHN17,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CS18, ACSSW18, CZ19, BDHSS19,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BFH19, BK19, W20, BK21, K22]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4049320" y="4210161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1D152E9-DF53-EC3B-7E4A-03DF74242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3482" y="1301760"/>
            <a:ext cx="1506969" cy="150696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39040F-B16C-9724-56A7-B2590F59593B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2CF656-6360-2C2C-F2D5-4B237F46EAF3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06D8DF9-FD02-D731-4E2E-998D105E5F9B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1D152E9-DF53-EC3B-7E4A-03DF74242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3482" y="1301760"/>
            <a:ext cx="1506969" cy="1506969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FB20CAA6-2C70-88B0-9331-296D0CD41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3613" y="655504"/>
            <a:ext cx="4257759" cy="4625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52BF3-1ED1-8A0C-12E6-82B945B88C83}"/>
              </a:ext>
            </a:extLst>
          </p:cNvPr>
          <p:cNvSpPr txBox="1"/>
          <p:nvPr/>
        </p:nvSpPr>
        <p:spPr>
          <a:xfrm>
            <a:off x="4049320" y="4210161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B1F66D-3219-1E1E-A522-C7424542A814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38BB03-92FD-C66B-1FB9-D8663ABEBB98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DFC8DB7-0EF3-B7E1-E7F9-21DF7FD90A18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002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B238-1B12-BD42-9115-DE227AFB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Take 2: Dynamic Greedy</a:t>
            </a:r>
          </a:p>
        </p:txBody>
      </p:sp>
    </p:spTree>
    <p:extLst>
      <p:ext uri="{BB962C8B-B14F-4D97-AF65-F5344CB8AC3E}">
        <p14:creationId xmlns:p14="http://schemas.microsoft.com/office/powerpoint/2010/main" val="1474380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0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43B69F-3505-FB48-90CC-34BED1E13018}"/>
              </a:ext>
            </a:extLst>
          </p:cNvPr>
          <p:cNvSpPr/>
          <p:nvPr/>
        </p:nvSpPr>
        <p:spPr>
          <a:xfrm>
            <a:off x="906163" y="139342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E2A00D-98FC-274B-89F2-7B6FF961FFF7}"/>
              </a:ext>
            </a:extLst>
          </p:cNvPr>
          <p:cNvSpPr/>
          <p:nvPr/>
        </p:nvSpPr>
        <p:spPr>
          <a:xfrm>
            <a:off x="1755066" y="191869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081C7B-169D-0F4A-A05F-607FF1C2236D}"/>
              </a:ext>
            </a:extLst>
          </p:cNvPr>
          <p:cNvSpPr/>
          <p:nvPr/>
        </p:nvSpPr>
        <p:spPr>
          <a:xfrm>
            <a:off x="3075293" y="130342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FAE482-9BE9-6D4A-85EF-CEB01D242E6F}"/>
              </a:ext>
            </a:extLst>
          </p:cNvPr>
          <p:cNvSpPr/>
          <p:nvPr/>
        </p:nvSpPr>
        <p:spPr>
          <a:xfrm>
            <a:off x="816163" y="278212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0A1C67-594A-0848-B61C-8025518EC469}"/>
              </a:ext>
            </a:extLst>
          </p:cNvPr>
          <p:cNvSpPr/>
          <p:nvPr/>
        </p:nvSpPr>
        <p:spPr>
          <a:xfrm>
            <a:off x="1845066" y="93334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CB2751-9C8B-6F4B-875B-0F4B7D65932D}"/>
              </a:ext>
            </a:extLst>
          </p:cNvPr>
          <p:cNvSpPr/>
          <p:nvPr/>
        </p:nvSpPr>
        <p:spPr>
          <a:xfrm>
            <a:off x="2547553" y="266740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2CE047-18A0-C24E-AD6B-87741D54F3E9}"/>
              </a:ext>
            </a:extLst>
          </p:cNvPr>
          <p:cNvCxnSpPr>
            <a:stCxn id="8" idx="7"/>
            <a:endCxn id="6" idx="3"/>
          </p:cNvCxnSpPr>
          <p:nvPr/>
        </p:nvCxnSpPr>
        <p:spPr>
          <a:xfrm flipV="1">
            <a:off x="969803" y="2072330"/>
            <a:ext cx="811623" cy="736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76E0CC-135A-2B41-A68B-357A5A661A92}"/>
              </a:ext>
            </a:extLst>
          </p:cNvPr>
          <p:cNvCxnSpPr>
            <a:cxnSpLocks/>
            <a:stCxn id="10" idx="0"/>
            <a:endCxn id="7" idx="3"/>
          </p:cNvCxnSpPr>
          <p:nvPr/>
        </p:nvCxnSpPr>
        <p:spPr>
          <a:xfrm flipV="1">
            <a:off x="2637553" y="1457069"/>
            <a:ext cx="464100" cy="121033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5C4A96-B4A0-7B4F-8CE2-DFBF77964E10}"/>
              </a:ext>
            </a:extLst>
          </p:cNvPr>
          <p:cNvCxnSpPr>
            <a:cxnSpLocks/>
          </p:cNvCxnSpPr>
          <p:nvPr/>
        </p:nvCxnSpPr>
        <p:spPr>
          <a:xfrm>
            <a:off x="1972346" y="1113344"/>
            <a:ext cx="638847" cy="158042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E3AC1F-03B2-B84D-811E-454E51C11855}"/>
              </a:ext>
            </a:extLst>
          </p:cNvPr>
          <p:cNvCxnSpPr>
            <a:stCxn id="5" idx="4"/>
            <a:endCxn id="8" idx="0"/>
          </p:cNvCxnSpPr>
          <p:nvPr/>
        </p:nvCxnSpPr>
        <p:spPr>
          <a:xfrm flipH="1">
            <a:off x="906163" y="1573429"/>
            <a:ext cx="90000" cy="12086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61D394-E212-3049-8857-D7D96A31B57F}"/>
              </a:ext>
            </a:extLst>
          </p:cNvPr>
          <p:cNvCxnSpPr>
            <a:stCxn id="6" idx="0"/>
            <a:endCxn id="9" idx="4"/>
          </p:cNvCxnSpPr>
          <p:nvPr/>
        </p:nvCxnSpPr>
        <p:spPr>
          <a:xfrm flipV="1">
            <a:off x="1845066" y="1113344"/>
            <a:ext cx="90000" cy="80534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3C4FA-0A61-FA4A-A7DC-9C54A64DB2E2}"/>
              </a:ext>
            </a:extLst>
          </p:cNvPr>
          <p:cNvCxnSpPr>
            <a:stCxn id="10" idx="2"/>
            <a:endCxn id="6" idx="5"/>
          </p:cNvCxnSpPr>
          <p:nvPr/>
        </p:nvCxnSpPr>
        <p:spPr>
          <a:xfrm flipH="1" flipV="1">
            <a:off x="1908706" y="2072330"/>
            <a:ext cx="638847" cy="6850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0FB185-89EA-024F-8165-A517163E637C}"/>
              </a:ext>
            </a:extLst>
          </p:cNvPr>
          <p:cNvCxnSpPr>
            <a:stCxn id="5" idx="7"/>
            <a:endCxn id="9" idx="2"/>
          </p:cNvCxnSpPr>
          <p:nvPr/>
        </p:nvCxnSpPr>
        <p:spPr>
          <a:xfrm flipV="1">
            <a:off x="1059803" y="1023344"/>
            <a:ext cx="785263" cy="39644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530A534-1B6B-E649-B4D9-3A4526022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66" y="3148633"/>
            <a:ext cx="14224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FBC867-A17B-B74F-853D-1F3894D20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277" y="1336791"/>
            <a:ext cx="7175500" cy="31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44E8A5-00DE-344C-BE19-FA12E707E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277" y="2008690"/>
            <a:ext cx="402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605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C43B69F-3505-FB48-90CC-34BED1E13018}"/>
              </a:ext>
            </a:extLst>
          </p:cNvPr>
          <p:cNvSpPr/>
          <p:nvPr/>
        </p:nvSpPr>
        <p:spPr>
          <a:xfrm>
            <a:off x="906163" y="139342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E2A00D-98FC-274B-89F2-7B6FF961FFF7}"/>
              </a:ext>
            </a:extLst>
          </p:cNvPr>
          <p:cNvSpPr/>
          <p:nvPr/>
        </p:nvSpPr>
        <p:spPr>
          <a:xfrm>
            <a:off x="1755066" y="191869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081C7B-169D-0F4A-A05F-607FF1C2236D}"/>
              </a:ext>
            </a:extLst>
          </p:cNvPr>
          <p:cNvSpPr/>
          <p:nvPr/>
        </p:nvSpPr>
        <p:spPr>
          <a:xfrm>
            <a:off x="3075293" y="1303429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FAE482-9BE9-6D4A-85EF-CEB01D242E6F}"/>
              </a:ext>
            </a:extLst>
          </p:cNvPr>
          <p:cNvSpPr/>
          <p:nvPr/>
        </p:nvSpPr>
        <p:spPr>
          <a:xfrm>
            <a:off x="816163" y="2782122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0A1C67-594A-0848-B61C-8025518EC469}"/>
              </a:ext>
            </a:extLst>
          </p:cNvPr>
          <p:cNvSpPr/>
          <p:nvPr/>
        </p:nvSpPr>
        <p:spPr>
          <a:xfrm>
            <a:off x="1845066" y="93334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CB2751-9C8B-6F4B-875B-0F4B7D65932D}"/>
              </a:ext>
            </a:extLst>
          </p:cNvPr>
          <p:cNvSpPr/>
          <p:nvPr/>
        </p:nvSpPr>
        <p:spPr>
          <a:xfrm>
            <a:off x="2547553" y="2667404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2CE047-18A0-C24E-AD6B-87741D54F3E9}"/>
              </a:ext>
            </a:extLst>
          </p:cNvPr>
          <p:cNvCxnSpPr>
            <a:stCxn id="8" idx="7"/>
            <a:endCxn id="6" idx="3"/>
          </p:cNvCxnSpPr>
          <p:nvPr/>
        </p:nvCxnSpPr>
        <p:spPr>
          <a:xfrm flipV="1">
            <a:off x="969803" y="2072330"/>
            <a:ext cx="811623" cy="7361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76E0CC-135A-2B41-A68B-357A5A661A92}"/>
              </a:ext>
            </a:extLst>
          </p:cNvPr>
          <p:cNvCxnSpPr>
            <a:cxnSpLocks/>
            <a:stCxn id="10" idx="0"/>
            <a:endCxn id="7" idx="3"/>
          </p:cNvCxnSpPr>
          <p:nvPr/>
        </p:nvCxnSpPr>
        <p:spPr>
          <a:xfrm flipV="1">
            <a:off x="2637553" y="1457069"/>
            <a:ext cx="464100" cy="1210335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5C4A96-B4A0-7B4F-8CE2-DFBF77964E10}"/>
              </a:ext>
            </a:extLst>
          </p:cNvPr>
          <p:cNvCxnSpPr>
            <a:cxnSpLocks/>
          </p:cNvCxnSpPr>
          <p:nvPr/>
        </p:nvCxnSpPr>
        <p:spPr>
          <a:xfrm>
            <a:off x="1972346" y="1113344"/>
            <a:ext cx="638847" cy="158042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E3AC1F-03B2-B84D-811E-454E51C11855}"/>
              </a:ext>
            </a:extLst>
          </p:cNvPr>
          <p:cNvCxnSpPr>
            <a:stCxn id="5" idx="4"/>
            <a:endCxn id="8" idx="0"/>
          </p:cNvCxnSpPr>
          <p:nvPr/>
        </p:nvCxnSpPr>
        <p:spPr>
          <a:xfrm flipH="1">
            <a:off x="906163" y="1573429"/>
            <a:ext cx="90000" cy="12086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61D394-E212-3049-8857-D7D96A31B57F}"/>
              </a:ext>
            </a:extLst>
          </p:cNvPr>
          <p:cNvCxnSpPr>
            <a:stCxn id="6" idx="0"/>
            <a:endCxn id="9" idx="4"/>
          </p:cNvCxnSpPr>
          <p:nvPr/>
        </p:nvCxnSpPr>
        <p:spPr>
          <a:xfrm flipV="1">
            <a:off x="1845066" y="1113344"/>
            <a:ext cx="90000" cy="80534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3C4FA-0A61-FA4A-A7DC-9C54A64DB2E2}"/>
              </a:ext>
            </a:extLst>
          </p:cNvPr>
          <p:cNvCxnSpPr>
            <a:stCxn id="10" idx="2"/>
            <a:endCxn id="6" idx="5"/>
          </p:cNvCxnSpPr>
          <p:nvPr/>
        </p:nvCxnSpPr>
        <p:spPr>
          <a:xfrm flipH="1" flipV="1">
            <a:off x="1908706" y="2072330"/>
            <a:ext cx="638847" cy="6850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0FB185-89EA-024F-8165-A517163E637C}"/>
              </a:ext>
            </a:extLst>
          </p:cNvPr>
          <p:cNvCxnSpPr>
            <a:stCxn id="5" idx="7"/>
            <a:endCxn id="9" idx="2"/>
          </p:cNvCxnSpPr>
          <p:nvPr/>
        </p:nvCxnSpPr>
        <p:spPr>
          <a:xfrm flipV="1">
            <a:off x="1059803" y="1023344"/>
            <a:ext cx="785263" cy="39644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530A534-1B6B-E649-B4D9-3A4526022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66" y="3148633"/>
            <a:ext cx="1422400" cy="31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FBC867-A17B-B74F-853D-1F3894D20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277" y="1336791"/>
            <a:ext cx="7175500" cy="31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44E8A5-00DE-344C-BE19-FA12E707E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277" y="2008690"/>
            <a:ext cx="4025900" cy="228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69C77D-23D4-F341-942C-3C38C0FE3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63" y="4732056"/>
            <a:ext cx="8293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94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704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067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5E7DD-98E7-D849-8A5B-04BA51EBC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538" y="1389795"/>
            <a:ext cx="1371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34759-44D3-EB8E-88D4-A776CD064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209" y="1629927"/>
            <a:ext cx="7112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C56E4-DE5C-D0FF-ACDB-EC4357CE6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05" y="1696432"/>
            <a:ext cx="635000" cy="2540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932F1-E835-75AD-F6F2-0A22EE07C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505" y="966788"/>
            <a:ext cx="901700" cy="27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BB6E-D83F-1F77-DC2E-44942C740183}"/>
              </a:ext>
            </a:extLst>
          </p:cNvPr>
          <p:cNvCxnSpPr/>
          <p:nvPr/>
        </p:nvCxnSpPr>
        <p:spPr>
          <a:xfrm flipV="1">
            <a:off x="3694655" y="1246188"/>
            <a:ext cx="120350" cy="3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3B72B-06B7-9F7C-E10C-26BAFB0C2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221" y="1695350"/>
            <a:ext cx="5715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BCECC-EFCC-450B-77DB-C38CC6A5A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853" y="1624948"/>
            <a:ext cx="647700" cy="26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165732-2B4B-A3ED-9047-7E16ADD34A5A}"/>
              </a:ext>
            </a:extLst>
          </p:cNvPr>
          <p:cNvSpPr/>
          <p:nvPr/>
        </p:nvSpPr>
        <p:spPr>
          <a:xfrm>
            <a:off x="4951430" y="3340333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B4989-C4A6-5839-C4E7-0ABBD02B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3604204"/>
            <a:ext cx="1346200" cy="29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33502-580B-E742-CD96-C9940DEF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3900900"/>
            <a:ext cx="901700" cy="31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C4DD04-2172-07F6-9976-570E9E347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3901443"/>
            <a:ext cx="1079500" cy="3175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C60C6B-20BE-FC51-6A74-6CCBFF90CE91}"/>
              </a:ext>
            </a:extLst>
          </p:cNvPr>
          <p:cNvCxnSpPr>
            <a:cxnSpLocks/>
          </p:cNvCxnSpPr>
          <p:nvPr/>
        </p:nvCxnSpPr>
        <p:spPr>
          <a:xfrm flipV="1">
            <a:off x="1815260" y="3750254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61E2F-E69F-E442-9C53-7FFEF279E4CE}"/>
              </a:ext>
            </a:extLst>
          </p:cNvPr>
          <p:cNvCxnSpPr>
            <a:cxnSpLocks/>
          </p:cNvCxnSpPr>
          <p:nvPr/>
        </p:nvCxnSpPr>
        <p:spPr>
          <a:xfrm>
            <a:off x="7006140" y="3765610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417C87-0DBD-D5D9-C857-BC87ABF10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643" y="3397207"/>
            <a:ext cx="1803400" cy="279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506C1-8733-207F-590D-F6FD3A55C5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059" y="3354481"/>
            <a:ext cx="2095500" cy="27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D99C2-6499-9174-CF86-683E2B056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5790805" y="4627246"/>
            <a:ext cx="469900" cy="6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B3244-4292-7AF7-2295-BE01FF59D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955" y="5186739"/>
            <a:ext cx="16637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FF3659-D7CB-3C35-D4A6-F11A561AF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5005" y="5183228"/>
            <a:ext cx="6604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15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5E7DD-98E7-D849-8A5B-04BA51EBC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538" y="1389795"/>
            <a:ext cx="1371600" cy="31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473FA1-5D5B-8E48-A100-F25C08CA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33" y="3286911"/>
            <a:ext cx="4051300" cy="3175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8DB637-8769-014D-A2A1-46496DF30498}"/>
              </a:ext>
            </a:extLst>
          </p:cNvPr>
          <p:cNvSpPr/>
          <p:nvPr/>
        </p:nvSpPr>
        <p:spPr>
          <a:xfrm>
            <a:off x="6150778" y="325412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34811F-B18A-914F-B4E3-2F63235645F7}"/>
              </a:ext>
            </a:extLst>
          </p:cNvPr>
          <p:cNvSpPr/>
          <p:nvPr/>
        </p:nvSpPr>
        <p:spPr>
          <a:xfrm>
            <a:off x="7788875" y="324238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F47034-50FD-7F41-BCD6-77789DA90B47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 flipV="1">
            <a:off x="6330778" y="3332387"/>
            <a:ext cx="1458097" cy="11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D13D20D-3FAF-4F49-AF65-8371771B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28" y="3289300"/>
            <a:ext cx="165100" cy="139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BC024D-D942-B649-9A5F-EE69549A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16" y="3289300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8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5E7DD-98E7-D849-8A5B-04BA51EBC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538" y="1389795"/>
            <a:ext cx="1371600" cy="31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473FA1-5D5B-8E48-A100-F25C08CA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33" y="3286911"/>
            <a:ext cx="4051300" cy="3175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8DB637-8769-014D-A2A1-46496DF30498}"/>
              </a:ext>
            </a:extLst>
          </p:cNvPr>
          <p:cNvSpPr/>
          <p:nvPr/>
        </p:nvSpPr>
        <p:spPr>
          <a:xfrm>
            <a:off x="6150778" y="325412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34811F-B18A-914F-B4E3-2F63235645F7}"/>
              </a:ext>
            </a:extLst>
          </p:cNvPr>
          <p:cNvSpPr/>
          <p:nvPr/>
        </p:nvSpPr>
        <p:spPr>
          <a:xfrm>
            <a:off x="7788875" y="324238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F47034-50FD-7F41-BCD6-77789DA90B47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 flipV="1">
            <a:off x="6330778" y="3332387"/>
            <a:ext cx="1458097" cy="11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D13D20D-3FAF-4F49-AF65-8371771B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28" y="3289300"/>
            <a:ext cx="165100" cy="139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BC024D-D942-B649-9A5F-EE69549A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16" y="3289300"/>
            <a:ext cx="139700" cy="1397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0D40AF-09C6-B540-9275-B126BFD32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56" y="3990052"/>
            <a:ext cx="2514600" cy="317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201EDB3-EB17-AB4B-8C5C-EAAB4A770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1533" y="4460186"/>
            <a:ext cx="2476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75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5E7DD-98E7-D849-8A5B-04BA51EBC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538" y="1389795"/>
            <a:ext cx="1371600" cy="31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473FA1-5D5B-8E48-A100-F25C08CA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33" y="3286911"/>
            <a:ext cx="4051300" cy="3175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8DB637-8769-014D-A2A1-46496DF30498}"/>
              </a:ext>
            </a:extLst>
          </p:cNvPr>
          <p:cNvSpPr/>
          <p:nvPr/>
        </p:nvSpPr>
        <p:spPr>
          <a:xfrm>
            <a:off x="6150778" y="325412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34811F-B18A-914F-B4E3-2F63235645F7}"/>
              </a:ext>
            </a:extLst>
          </p:cNvPr>
          <p:cNvSpPr/>
          <p:nvPr/>
        </p:nvSpPr>
        <p:spPr>
          <a:xfrm>
            <a:off x="7788875" y="324238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F47034-50FD-7F41-BCD6-77789DA90B47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 flipV="1">
            <a:off x="6330778" y="3332387"/>
            <a:ext cx="1458097" cy="11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D13D20D-3FAF-4F49-AF65-8371771B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28" y="3289300"/>
            <a:ext cx="165100" cy="139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BC024D-D942-B649-9A5F-EE69549A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16" y="3289300"/>
            <a:ext cx="139700" cy="1397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0D40AF-09C6-B540-9275-B126BFD32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56" y="3990052"/>
            <a:ext cx="2514600" cy="3175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953DF8-247F-8F44-9582-273C21AC2539}"/>
              </a:ext>
            </a:extLst>
          </p:cNvPr>
          <p:cNvCxnSpPr>
            <a:cxnSpLocks/>
          </p:cNvCxnSpPr>
          <p:nvPr/>
        </p:nvCxnSpPr>
        <p:spPr>
          <a:xfrm>
            <a:off x="6240778" y="3445865"/>
            <a:ext cx="90000" cy="702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878C74-6390-4D45-8EE2-8A5590BC0EB4}"/>
              </a:ext>
            </a:extLst>
          </p:cNvPr>
          <p:cNvCxnSpPr>
            <a:cxnSpLocks/>
          </p:cNvCxnSpPr>
          <p:nvPr/>
        </p:nvCxnSpPr>
        <p:spPr>
          <a:xfrm>
            <a:off x="6299885" y="3434126"/>
            <a:ext cx="527222" cy="5116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79A199F-00F4-6E4A-BE54-7B031A0A86AC}"/>
              </a:ext>
            </a:extLst>
          </p:cNvPr>
          <p:cNvCxnSpPr>
            <a:cxnSpLocks/>
          </p:cNvCxnSpPr>
          <p:nvPr/>
        </p:nvCxnSpPr>
        <p:spPr>
          <a:xfrm>
            <a:off x="6263740" y="3420570"/>
            <a:ext cx="407157" cy="7146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1E3B058-A91D-174B-9865-D4BEED98BAEF}"/>
              </a:ext>
            </a:extLst>
          </p:cNvPr>
          <p:cNvCxnSpPr>
            <a:cxnSpLocks/>
          </p:cNvCxnSpPr>
          <p:nvPr/>
        </p:nvCxnSpPr>
        <p:spPr>
          <a:xfrm>
            <a:off x="7945085" y="3395738"/>
            <a:ext cx="300031" cy="5499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3C7F86-2F7E-9E4A-8A3D-7A178E99F731}"/>
              </a:ext>
            </a:extLst>
          </p:cNvPr>
          <p:cNvCxnSpPr>
            <a:stCxn id="37" idx="3"/>
          </p:cNvCxnSpPr>
          <p:nvPr/>
        </p:nvCxnSpPr>
        <p:spPr>
          <a:xfrm flipH="1">
            <a:off x="7574692" y="3396027"/>
            <a:ext cx="240543" cy="5497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F94104D-C50F-2148-B0BF-52E41F914C94}"/>
              </a:ext>
            </a:extLst>
          </p:cNvPr>
          <p:cNvCxnSpPr>
            <a:stCxn id="37" idx="4"/>
          </p:cNvCxnSpPr>
          <p:nvPr/>
        </p:nvCxnSpPr>
        <p:spPr>
          <a:xfrm>
            <a:off x="7878875" y="3422387"/>
            <a:ext cx="0" cy="61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C361F880-6798-D842-87D3-550876625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1533" y="4981952"/>
            <a:ext cx="2425700" cy="317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95F3E29-8112-D746-B534-DADDF38D1A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729" y="5489397"/>
            <a:ext cx="5499100" cy="279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18ADCE-7721-7246-B0FF-FE9F09A86B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7283" y="6029082"/>
            <a:ext cx="2527300" cy="3175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572DB4-B665-8741-AE17-742CC50CC6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1533" y="4460186"/>
            <a:ext cx="2476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47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E19A9-99E9-E14F-95EB-768C1D2D0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33" y="1404379"/>
            <a:ext cx="3632200" cy="3175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0DD1420-695F-274D-B5BC-C6618F039424}"/>
              </a:ext>
            </a:extLst>
          </p:cNvPr>
          <p:cNvGrpSpPr/>
          <p:nvPr/>
        </p:nvGrpSpPr>
        <p:grpSpPr>
          <a:xfrm>
            <a:off x="6150779" y="1458545"/>
            <a:ext cx="1818097" cy="557494"/>
            <a:chOff x="6150779" y="1458545"/>
            <a:chExt cx="1818097" cy="55749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671F77-6E37-1143-B6B4-DA2F7BFFB64C}"/>
                </a:ext>
              </a:extLst>
            </p:cNvPr>
            <p:cNvSpPr/>
            <p:nvPr/>
          </p:nvSpPr>
          <p:spPr>
            <a:xfrm>
              <a:off x="6150779" y="14702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DF843D-B373-ED42-BE44-CB822097BEFC}"/>
                </a:ext>
              </a:extLst>
            </p:cNvPr>
            <p:cNvSpPr/>
            <p:nvPr/>
          </p:nvSpPr>
          <p:spPr>
            <a:xfrm>
              <a:off x="7788876" y="1458545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6B7E06-DFBD-D24C-8A88-33F824587673}"/>
                </a:ext>
              </a:extLst>
            </p:cNvPr>
            <p:cNvCxnSpPr>
              <a:stCxn id="22" idx="6"/>
              <a:endCxn id="24" idx="2"/>
            </p:cNvCxnSpPr>
            <p:nvPr/>
          </p:nvCxnSpPr>
          <p:spPr>
            <a:xfrm flipV="1">
              <a:off x="6330779" y="1548545"/>
              <a:ext cx="1458097" cy="1173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ABA3A-83D9-5C4E-8C51-5F65A5BF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8229" y="1876339"/>
              <a:ext cx="165100" cy="1397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0DB30D-B10E-1543-B13C-27B4F16E8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9428" y="1876339"/>
              <a:ext cx="139700" cy="1397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627674A-0D13-E44A-805E-DF0DBB967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56" y="2425020"/>
            <a:ext cx="8343900" cy="317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5E7DD-98E7-D849-8A5B-04BA51EBC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538" y="1389795"/>
            <a:ext cx="1371600" cy="31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473FA1-5D5B-8E48-A100-F25C08CA2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33" y="3286911"/>
            <a:ext cx="4051300" cy="3175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78DB637-8769-014D-A2A1-46496DF30498}"/>
              </a:ext>
            </a:extLst>
          </p:cNvPr>
          <p:cNvSpPr/>
          <p:nvPr/>
        </p:nvSpPr>
        <p:spPr>
          <a:xfrm>
            <a:off x="6150778" y="3254126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34811F-B18A-914F-B4E3-2F63235645F7}"/>
              </a:ext>
            </a:extLst>
          </p:cNvPr>
          <p:cNvSpPr/>
          <p:nvPr/>
        </p:nvSpPr>
        <p:spPr>
          <a:xfrm>
            <a:off x="7788875" y="324238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F47034-50FD-7F41-BCD6-77789DA90B47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 flipV="1">
            <a:off x="6330778" y="3332387"/>
            <a:ext cx="1458097" cy="117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7D13D20D-3FAF-4F49-AF65-8371771B9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28" y="3289300"/>
            <a:ext cx="165100" cy="139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BC024D-D942-B649-9A5F-EE69549AB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416" y="3289300"/>
            <a:ext cx="139700" cy="1397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0D40AF-09C6-B540-9275-B126BFD32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56" y="3990052"/>
            <a:ext cx="2514600" cy="3175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953DF8-247F-8F44-9582-273C21AC2539}"/>
              </a:ext>
            </a:extLst>
          </p:cNvPr>
          <p:cNvCxnSpPr>
            <a:cxnSpLocks/>
          </p:cNvCxnSpPr>
          <p:nvPr/>
        </p:nvCxnSpPr>
        <p:spPr>
          <a:xfrm>
            <a:off x="6240778" y="3445865"/>
            <a:ext cx="90000" cy="7029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878C74-6390-4D45-8EE2-8A5590BC0EB4}"/>
              </a:ext>
            </a:extLst>
          </p:cNvPr>
          <p:cNvCxnSpPr>
            <a:cxnSpLocks/>
          </p:cNvCxnSpPr>
          <p:nvPr/>
        </p:nvCxnSpPr>
        <p:spPr>
          <a:xfrm>
            <a:off x="6299885" y="3434126"/>
            <a:ext cx="527222" cy="5116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79A199F-00F4-6E4A-BE54-7B031A0A86AC}"/>
              </a:ext>
            </a:extLst>
          </p:cNvPr>
          <p:cNvCxnSpPr>
            <a:cxnSpLocks/>
          </p:cNvCxnSpPr>
          <p:nvPr/>
        </p:nvCxnSpPr>
        <p:spPr>
          <a:xfrm>
            <a:off x="6263740" y="3420570"/>
            <a:ext cx="407157" cy="7146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1E3B058-A91D-174B-9865-D4BEED98BAEF}"/>
              </a:ext>
            </a:extLst>
          </p:cNvPr>
          <p:cNvCxnSpPr>
            <a:cxnSpLocks/>
          </p:cNvCxnSpPr>
          <p:nvPr/>
        </p:nvCxnSpPr>
        <p:spPr>
          <a:xfrm>
            <a:off x="7945085" y="3395738"/>
            <a:ext cx="300031" cy="5499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3C7F86-2F7E-9E4A-8A3D-7A178E99F731}"/>
              </a:ext>
            </a:extLst>
          </p:cNvPr>
          <p:cNvCxnSpPr>
            <a:stCxn id="37" idx="3"/>
          </p:cNvCxnSpPr>
          <p:nvPr/>
        </p:nvCxnSpPr>
        <p:spPr>
          <a:xfrm flipH="1">
            <a:off x="7574692" y="3396027"/>
            <a:ext cx="240543" cy="5497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F94104D-C50F-2148-B0BF-52E41F914C94}"/>
              </a:ext>
            </a:extLst>
          </p:cNvPr>
          <p:cNvCxnSpPr>
            <a:stCxn id="37" idx="4"/>
          </p:cNvCxnSpPr>
          <p:nvPr/>
        </p:nvCxnSpPr>
        <p:spPr>
          <a:xfrm>
            <a:off x="7878875" y="3422387"/>
            <a:ext cx="0" cy="61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C361F880-6798-D842-87D3-550876625C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1533" y="4981952"/>
            <a:ext cx="2425700" cy="317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95F3E29-8112-D746-B534-DADDF38D1A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729" y="5489397"/>
            <a:ext cx="5499100" cy="279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618ADCE-7721-7246-B0FF-FE9F09A86B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7283" y="6029082"/>
            <a:ext cx="2527300" cy="3175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572DB4-B665-8741-AE17-742CC50CC6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1533" y="4460186"/>
            <a:ext cx="2476500" cy="3175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A7F5454-9FC7-CC45-8307-EC28A620D3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6839" y="4412062"/>
            <a:ext cx="1511300" cy="228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61C4282-3449-1947-9A7C-461F27208D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6839" y="4877770"/>
            <a:ext cx="3327400" cy="3175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9CA5DF4-1A95-2643-9C49-94054CE73E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1856" y="5489397"/>
            <a:ext cx="10287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160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A52F5-58D9-0941-BFA6-02E521E6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9" y="1688068"/>
            <a:ext cx="10274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389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A52F5-58D9-0941-BFA6-02E521E6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9" y="1688068"/>
            <a:ext cx="102743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21AF9-67C5-414A-AE9A-4A51747A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9" y="3254288"/>
            <a:ext cx="24384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552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3C9A-3AE3-2549-A536-E58BB55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29" y="285578"/>
            <a:ext cx="89281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A52F5-58D9-0941-BFA6-02E521E68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9" y="1688068"/>
            <a:ext cx="10274300" cy="31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21AF9-67C5-414A-AE9A-4A51747A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9" y="3254288"/>
            <a:ext cx="24384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D5BF1-47D4-A789-63C4-6059E6DE4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88" y="2803853"/>
            <a:ext cx="2387600" cy="25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8B9FF-9902-A653-1605-98B3A7651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388" y="3717267"/>
            <a:ext cx="2438400" cy="25400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81DC379-EEB6-188B-31DA-D35A29579FB3}"/>
              </a:ext>
            </a:extLst>
          </p:cNvPr>
          <p:cNvSpPr/>
          <p:nvPr/>
        </p:nvSpPr>
        <p:spPr>
          <a:xfrm rot="20581136">
            <a:off x="3164440" y="2914851"/>
            <a:ext cx="801195" cy="275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002DB02-6DC9-E670-BD1F-3442345A4406}"/>
              </a:ext>
            </a:extLst>
          </p:cNvPr>
          <p:cNvSpPr/>
          <p:nvPr/>
        </p:nvSpPr>
        <p:spPr>
          <a:xfrm rot="884122">
            <a:off x="3174593" y="3419330"/>
            <a:ext cx="801195" cy="275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113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B238-1B12-BD42-9115-DE227AFBF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Take 2-(a): Randomized Greedy</a:t>
            </a:r>
          </a:p>
        </p:txBody>
      </p:sp>
    </p:spTree>
    <p:extLst>
      <p:ext uri="{BB962C8B-B14F-4D97-AF65-F5344CB8AC3E}">
        <p14:creationId xmlns:p14="http://schemas.microsoft.com/office/powerpoint/2010/main" val="1727523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39081-0D15-BCB7-41A1-DD4AF040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5" y="1201806"/>
            <a:ext cx="2781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5D17C-82E8-2D39-B4A9-465A7061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5" y="1771099"/>
            <a:ext cx="3632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30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39081-0D15-BCB7-41A1-DD4AF040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5" y="1201806"/>
            <a:ext cx="2781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5D17C-82E8-2D39-B4A9-465A7061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5" y="1771099"/>
            <a:ext cx="3632200" cy="241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51E6DC-47B9-FEB8-2075-144E29BA83CF}"/>
              </a:ext>
            </a:extLst>
          </p:cNvPr>
          <p:cNvGrpSpPr/>
          <p:nvPr/>
        </p:nvGrpSpPr>
        <p:grpSpPr>
          <a:xfrm>
            <a:off x="835715" y="2457357"/>
            <a:ext cx="9618594" cy="266700"/>
            <a:chOff x="835715" y="2457357"/>
            <a:chExt cx="9618594" cy="266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35FBE9-9604-D4BE-3247-8033F733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715" y="2457357"/>
              <a:ext cx="6934200" cy="266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4A48BB-A61C-3252-E372-B2793A56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9709" y="2470057"/>
              <a:ext cx="2514600" cy="2413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F9D73-7671-E56D-CCF2-6A159B1C4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656" y="2927715"/>
            <a:ext cx="29718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A7F2C-74A1-2D84-4B1A-AD5366D6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277467"/>
            <a:ext cx="6057900" cy="419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54481E-6A47-6948-E7BF-F35C6919F9BA}"/>
              </a:ext>
            </a:extLst>
          </p:cNvPr>
          <p:cNvSpPr/>
          <p:nvPr/>
        </p:nvSpPr>
        <p:spPr>
          <a:xfrm>
            <a:off x="4951430" y="1599214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350B0-9F98-DEFE-07C1-7B7DDCFA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1863085"/>
            <a:ext cx="1346200" cy="29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5EA1-DD4B-9D67-BEF7-997CF9DB5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2159781"/>
            <a:ext cx="901700" cy="31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936CD-4086-212F-0582-3E53BD6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718664"/>
            <a:ext cx="152400" cy="21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85174-6B30-FE77-0112-43013CAE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865" y="1652497"/>
            <a:ext cx="2159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85C5B-8AA6-B48C-F93C-428E973E2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2160324"/>
            <a:ext cx="1079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34759-44D3-EB8E-88D4-A776CD064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209" y="1629927"/>
            <a:ext cx="711200" cy="25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C56E4-DE5C-D0FF-ACDB-EC4357CE6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005" y="1696432"/>
            <a:ext cx="635000" cy="25400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A81A92-0A20-8D88-ED31-36D9D2CDFD1D}"/>
              </a:ext>
            </a:extLst>
          </p:cNvPr>
          <p:cNvCxnSpPr>
            <a:cxnSpLocks/>
          </p:cNvCxnSpPr>
          <p:nvPr/>
        </p:nvCxnSpPr>
        <p:spPr>
          <a:xfrm flipV="1">
            <a:off x="1815260" y="2009135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3B0EF-0463-1721-FA41-9C53C8FCDD35}"/>
              </a:ext>
            </a:extLst>
          </p:cNvPr>
          <p:cNvCxnSpPr>
            <a:cxnSpLocks/>
          </p:cNvCxnSpPr>
          <p:nvPr/>
        </p:nvCxnSpPr>
        <p:spPr>
          <a:xfrm>
            <a:off x="7006140" y="2024491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932F1-E835-75AD-F6F2-0A22EE07C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97505" y="966788"/>
            <a:ext cx="901700" cy="279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BB6E-D83F-1F77-DC2E-44942C740183}"/>
              </a:ext>
            </a:extLst>
          </p:cNvPr>
          <p:cNvCxnSpPr/>
          <p:nvPr/>
        </p:nvCxnSpPr>
        <p:spPr>
          <a:xfrm flipV="1">
            <a:off x="3694655" y="1246188"/>
            <a:ext cx="120350" cy="3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F03B72B-06B7-9F7C-E10C-26BAFB0C2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6221" y="1695350"/>
            <a:ext cx="571500" cy="266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0BCECC-EFCC-450B-77DB-C38CC6A5AC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6853" y="1624948"/>
            <a:ext cx="647700" cy="26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165732-2B4B-A3ED-9047-7E16ADD34A5A}"/>
              </a:ext>
            </a:extLst>
          </p:cNvPr>
          <p:cNvSpPr/>
          <p:nvPr/>
        </p:nvSpPr>
        <p:spPr>
          <a:xfrm>
            <a:off x="4951430" y="3340333"/>
            <a:ext cx="2054710" cy="81984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B4989-C4A6-5839-C4E7-0ABBD02B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685" y="3604204"/>
            <a:ext cx="1346200" cy="29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E33502-580B-E742-CD96-C9940DEFF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55" y="3900900"/>
            <a:ext cx="901700" cy="317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C4DD04-2172-07F6-9976-570E9E347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720" y="3901443"/>
            <a:ext cx="1079500" cy="3175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C60C6B-20BE-FC51-6A74-6CCBFF90CE91}"/>
              </a:ext>
            </a:extLst>
          </p:cNvPr>
          <p:cNvCxnSpPr>
            <a:cxnSpLocks/>
          </p:cNvCxnSpPr>
          <p:nvPr/>
        </p:nvCxnSpPr>
        <p:spPr>
          <a:xfrm flipV="1">
            <a:off x="1815260" y="3750254"/>
            <a:ext cx="3136170" cy="307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A961E2F-E69F-E442-9C53-7FFEF279E4CE}"/>
              </a:ext>
            </a:extLst>
          </p:cNvPr>
          <p:cNvCxnSpPr>
            <a:cxnSpLocks/>
          </p:cNvCxnSpPr>
          <p:nvPr/>
        </p:nvCxnSpPr>
        <p:spPr>
          <a:xfrm>
            <a:off x="7006140" y="3765610"/>
            <a:ext cx="254194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417C87-0DBD-D5D9-C857-BC87ABF103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643" y="3397207"/>
            <a:ext cx="1803400" cy="279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3506C1-8733-207F-590D-F6FD3A55C5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0059" y="3354481"/>
            <a:ext cx="2095500" cy="279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D99C2-6499-9174-CF86-683E2B056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5790805" y="4627246"/>
            <a:ext cx="469900" cy="6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7B3244-4292-7AF7-2295-BE01FF59D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30955" y="5186739"/>
            <a:ext cx="1663700" cy="279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FF3659-D7CB-3C35-D4A6-F11A561AFE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5005" y="5183228"/>
            <a:ext cx="6604000" cy="279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1A37E6-7D18-F061-E27E-9B9F0ECD1AF2}"/>
              </a:ext>
            </a:extLst>
          </p:cNvPr>
          <p:cNvGrpSpPr/>
          <p:nvPr/>
        </p:nvGrpSpPr>
        <p:grpSpPr>
          <a:xfrm>
            <a:off x="2022518" y="5858231"/>
            <a:ext cx="9118460" cy="292100"/>
            <a:chOff x="2151445" y="4377120"/>
            <a:chExt cx="9118460" cy="2921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32586E-55B7-21C5-CE29-860FB644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97505" y="4419732"/>
              <a:ext cx="7772400" cy="2391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1888DE-0457-B4F4-2527-B7F20F755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51445" y="4377120"/>
              <a:ext cx="1231900" cy="29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4486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39081-0D15-BCB7-41A1-DD4AF040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5" y="1201806"/>
            <a:ext cx="2781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5D17C-82E8-2D39-B4A9-465A7061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5" y="1771099"/>
            <a:ext cx="3632200" cy="241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51E6DC-47B9-FEB8-2075-144E29BA83CF}"/>
              </a:ext>
            </a:extLst>
          </p:cNvPr>
          <p:cNvGrpSpPr/>
          <p:nvPr/>
        </p:nvGrpSpPr>
        <p:grpSpPr>
          <a:xfrm>
            <a:off x="835715" y="2457357"/>
            <a:ext cx="9618594" cy="266700"/>
            <a:chOff x="835715" y="2457357"/>
            <a:chExt cx="9618594" cy="266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35FBE9-9604-D4BE-3247-8033F733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715" y="2457357"/>
              <a:ext cx="6934200" cy="266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4A48BB-A61C-3252-E372-B2793A56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9709" y="2470057"/>
              <a:ext cx="2514600" cy="2413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F9D73-7671-E56D-CCF2-6A159B1C4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656" y="2927715"/>
            <a:ext cx="2971800" cy="2413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C77EB-E68B-826B-A020-2C7770126857}"/>
              </a:ext>
            </a:extLst>
          </p:cNvPr>
          <p:cNvGrpSpPr/>
          <p:nvPr/>
        </p:nvGrpSpPr>
        <p:grpSpPr>
          <a:xfrm>
            <a:off x="835715" y="3820858"/>
            <a:ext cx="9643719" cy="304800"/>
            <a:chOff x="837095" y="4133944"/>
            <a:chExt cx="9643719" cy="304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39DDE7-2DC4-0D66-5E96-B5256013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095" y="4133944"/>
              <a:ext cx="6616700" cy="304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9DB6CF-8D03-7923-53B4-4015FF22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7914" y="4172044"/>
              <a:ext cx="2882900" cy="26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8570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39081-0D15-BCB7-41A1-DD4AF040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5" y="1201806"/>
            <a:ext cx="2781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65D17C-82E8-2D39-B4A9-465A7061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5" y="1771099"/>
            <a:ext cx="3632200" cy="241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E51E6DC-47B9-FEB8-2075-144E29BA83CF}"/>
              </a:ext>
            </a:extLst>
          </p:cNvPr>
          <p:cNvGrpSpPr/>
          <p:nvPr/>
        </p:nvGrpSpPr>
        <p:grpSpPr>
          <a:xfrm>
            <a:off x="835715" y="2457357"/>
            <a:ext cx="9618594" cy="266700"/>
            <a:chOff x="835715" y="2457357"/>
            <a:chExt cx="9618594" cy="266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35FBE9-9604-D4BE-3247-8033F733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5715" y="2457357"/>
              <a:ext cx="6934200" cy="266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4A48BB-A61C-3252-E372-B2793A56D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9709" y="2470057"/>
              <a:ext cx="2514600" cy="2413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F9D73-7671-E56D-CCF2-6A159B1C4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656" y="2927715"/>
            <a:ext cx="2971800" cy="2413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B0C77EB-E68B-826B-A020-2C7770126857}"/>
              </a:ext>
            </a:extLst>
          </p:cNvPr>
          <p:cNvGrpSpPr/>
          <p:nvPr/>
        </p:nvGrpSpPr>
        <p:grpSpPr>
          <a:xfrm>
            <a:off x="835715" y="3820858"/>
            <a:ext cx="9643719" cy="304800"/>
            <a:chOff x="837095" y="4133944"/>
            <a:chExt cx="9643719" cy="304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39DDE7-2DC4-0D66-5E96-B5256013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095" y="4133944"/>
              <a:ext cx="6616700" cy="304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9DB6CF-8D03-7923-53B4-4015FF226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7914" y="4172044"/>
              <a:ext cx="2882900" cy="2667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8C2A8CD-37A4-860B-9F2F-5AE5DDB4D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15" y="4545216"/>
            <a:ext cx="7772400" cy="29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563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821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A53ED-AF1A-14B5-2F95-A1CB6A561023}"/>
              </a:ext>
            </a:extLst>
          </p:cNvPr>
          <p:cNvSpPr/>
          <p:nvPr/>
        </p:nvSpPr>
        <p:spPr>
          <a:xfrm>
            <a:off x="1684796" y="260477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89C3D-761E-7FFA-7282-534B67366795}"/>
              </a:ext>
            </a:extLst>
          </p:cNvPr>
          <p:cNvCxnSpPr>
            <a:cxnSpLocks/>
          </p:cNvCxnSpPr>
          <p:nvPr/>
        </p:nvCxnSpPr>
        <p:spPr>
          <a:xfrm>
            <a:off x="1774796" y="2796509"/>
            <a:ext cx="226540" cy="148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B7EDE-5D79-701C-58D1-0D0212624129}"/>
              </a:ext>
            </a:extLst>
          </p:cNvPr>
          <p:cNvCxnSpPr>
            <a:cxnSpLocks/>
          </p:cNvCxnSpPr>
          <p:nvPr/>
        </p:nvCxnSpPr>
        <p:spPr>
          <a:xfrm>
            <a:off x="1850360" y="2741397"/>
            <a:ext cx="1369918" cy="1406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6CA17C-8653-CDD7-2AE4-FE4926DCD4DC}"/>
              </a:ext>
            </a:extLst>
          </p:cNvPr>
          <p:cNvCxnSpPr>
            <a:cxnSpLocks/>
          </p:cNvCxnSpPr>
          <p:nvPr/>
        </p:nvCxnSpPr>
        <p:spPr>
          <a:xfrm flipH="1">
            <a:off x="675861" y="2741397"/>
            <a:ext cx="1020694" cy="1525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FADF4B8-180F-5607-DB32-B4AD3AA2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34" y="4284558"/>
            <a:ext cx="711200" cy="5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8DBA2-A092-0604-6B1A-0BE68F26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7" y="4284558"/>
            <a:ext cx="711200" cy="508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6FB76-EC4E-1ED4-285A-4F9BAFBD2E8F}"/>
              </a:ext>
            </a:extLst>
          </p:cNvPr>
          <p:cNvCxnSpPr>
            <a:cxnSpLocks/>
            <a:stCxn id="4" idx="3"/>
            <a:endCxn id="24" idx="0"/>
          </p:cNvCxnSpPr>
          <p:nvPr/>
        </p:nvCxnSpPr>
        <p:spPr>
          <a:xfrm flipH="1">
            <a:off x="1322734" y="2758410"/>
            <a:ext cx="388422" cy="1526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9CD21F-85DB-FEE2-72EC-BA198E51CA55}"/>
              </a:ext>
            </a:extLst>
          </p:cNvPr>
          <p:cNvCxnSpPr>
            <a:cxnSpLocks/>
          </p:cNvCxnSpPr>
          <p:nvPr/>
        </p:nvCxnSpPr>
        <p:spPr>
          <a:xfrm>
            <a:off x="1817538" y="2771590"/>
            <a:ext cx="836011" cy="1499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2AA17FF-D872-FDF7-A668-4B694045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36" y="2189223"/>
            <a:ext cx="1727200" cy="2921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0031D85-6AF2-7E57-36D1-13B08CA13F0D}"/>
              </a:ext>
            </a:extLst>
          </p:cNvPr>
          <p:cNvSpPr/>
          <p:nvPr/>
        </p:nvSpPr>
        <p:spPr>
          <a:xfrm>
            <a:off x="1911331" y="428311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76D621-F92F-F86F-5096-73841BB0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31" y="4591603"/>
            <a:ext cx="152400" cy="139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B3492-5C6B-FDCD-2477-9E63D1ABE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86" y="1425728"/>
            <a:ext cx="4889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545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A53ED-AF1A-14B5-2F95-A1CB6A561023}"/>
              </a:ext>
            </a:extLst>
          </p:cNvPr>
          <p:cNvSpPr/>
          <p:nvPr/>
        </p:nvSpPr>
        <p:spPr>
          <a:xfrm>
            <a:off x="1684796" y="260477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89C3D-761E-7FFA-7282-534B67366795}"/>
              </a:ext>
            </a:extLst>
          </p:cNvPr>
          <p:cNvCxnSpPr>
            <a:cxnSpLocks/>
          </p:cNvCxnSpPr>
          <p:nvPr/>
        </p:nvCxnSpPr>
        <p:spPr>
          <a:xfrm>
            <a:off x="1774796" y="2796509"/>
            <a:ext cx="226540" cy="148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B7EDE-5D79-701C-58D1-0D0212624129}"/>
              </a:ext>
            </a:extLst>
          </p:cNvPr>
          <p:cNvCxnSpPr>
            <a:cxnSpLocks/>
          </p:cNvCxnSpPr>
          <p:nvPr/>
        </p:nvCxnSpPr>
        <p:spPr>
          <a:xfrm>
            <a:off x="1850360" y="2741397"/>
            <a:ext cx="1369918" cy="1406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6CA17C-8653-CDD7-2AE4-FE4926DCD4DC}"/>
              </a:ext>
            </a:extLst>
          </p:cNvPr>
          <p:cNvCxnSpPr>
            <a:cxnSpLocks/>
          </p:cNvCxnSpPr>
          <p:nvPr/>
        </p:nvCxnSpPr>
        <p:spPr>
          <a:xfrm flipH="1">
            <a:off x="675861" y="2741397"/>
            <a:ext cx="1020694" cy="1525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FADF4B8-180F-5607-DB32-B4AD3AA2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34" y="4284558"/>
            <a:ext cx="711200" cy="5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8DBA2-A092-0604-6B1A-0BE68F26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7" y="4284558"/>
            <a:ext cx="711200" cy="508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6FB76-EC4E-1ED4-285A-4F9BAFBD2E8F}"/>
              </a:ext>
            </a:extLst>
          </p:cNvPr>
          <p:cNvCxnSpPr>
            <a:cxnSpLocks/>
            <a:stCxn id="4" idx="3"/>
            <a:endCxn id="24" idx="0"/>
          </p:cNvCxnSpPr>
          <p:nvPr/>
        </p:nvCxnSpPr>
        <p:spPr>
          <a:xfrm flipH="1">
            <a:off x="1322734" y="2758410"/>
            <a:ext cx="388422" cy="1526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9CD21F-85DB-FEE2-72EC-BA198E51CA55}"/>
              </a:ext>
            </a:extLst>
          </p:cNvPr>
          <p:cNvCxnSpPr>
            <a:cxnSpLocks/>
          </p:cNvCxnSpPr>
          <p:nvPr/>
        </p:nvCxnSpPr>
        <p:spPr>
          <a:xfrm>
            <a:off x="1817538" y="2771590"/>
            <a:ext cx="836011" cy="1499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2AA17FF-D872-FDF7-A668-4B694045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36" y="2189223"/>
            <a:ext cx="1727200" cy="2921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0031D85-6AF2-7E57-36D1-13B08CA13F0D}"/>
              </a:ext>
            </a:extLst>
          </p:cNvPr>
          <p:cNvSpPr/>
          <p:nvPr/>
        </p:nvSpPr>
        <p:spPr>
          <a:xfrm>
            <a:off x="1911331" y="428311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76D621-F92F-F86F-5096-73841BB0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31" y="4591603"/>
            <a:ext cx="152400" cy="139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B3492-5C6B-FDCD-2477-9E63D1ABE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86" y="1425728"/>
            <a:ext cx="4889500" cy="266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90514-380B-E52D-BF9C-9C6903735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19" y="5165572"/>
            <a:ext cx="41402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00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A53ED-AF1A-14B5-2F95-A1CB6A561023}"/>
              </a:ext>
            </a:extLst>
          </p:cNvPr>
          <p:cNvSpPr/>
          <p:nvPr/>
        </p:nvSpPr>
        <p:spPr>
          <a:xfrm>
            <a:off x="1684796" y="260477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89C3D-761E-7FFA-7282-534B67366795}"/>
              </a:ext>
            </a:extLst>
          </p:cNvPr>
          <p:cNvCxnSpPr>
            <a:cxnSpLocks/>
          </p:cNvCxnSpPr>
          <p:nvPr/>
        </p:nvCxnSpPr>
        <p:spPr>
          <a:xfrm>
            <a:off x="1774796" y="2796509"/>
            <a:ext cx="226540" cy="148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B7EDE-5D79-701C-58D1-0D0212624129}"/>
              </a:ext>
            </a:extLst>
          </p:cNvPr>
          <p:cNvCxnSpPr>
            <a:cxnSpLocks/>
          </p:cNvCxnSpPr>
          <p:nvPr/>
        </p:nvCxnSpPr>
        <p:spPr>
          <a:xfrm>
            <a:off x="1850360" y="2741397"/>
            <a:ext cx="1369918" cy="1406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6CA17C-8653-CDD7-2AE4-FE4926DCD4DC}"/>
              </a:ext>
            </a:extLst>
          </p:cNvPr>
          <p:cNvCxnSpPr>
            <a:cxnSpLocks/>
          </p:cNvCxnSpPr>
          <p:nvPr/>
        </p:nvCxnSpPr>
        <p:spPr>
          <a:xfrm flipH="1">
            <a:off x="675861" y="2741397"/>
            <a:ext cx="1020694" cy="1525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FADF4B8-180F-5607-DB32-B4AD3AA2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34" y="4284558"/>
            <a:ext cx="711200" cy="5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8DBA2-A092-0604-6B1A-0BE68F26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7" y="4284558"/>
            <a:ext cx="711200" cy="508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6FB76-EC4E-1ED4-285A-4F9BAFBD2E8F}"/>
              </a:ext>
            </a:extLst>
          </p:cNvPr>
          <p:cNvCxnSpPr>
            <a:cxnSpLocks/>
            <a:stCxn id="4" idx="3"/>
            <a:endCxn id="24" idx="0"/>
          </p:cNvCxnSpPr>
          <p:nvPr/>
        </p:nvCxnSpPr>
        <p:spPr>
          <a:xfrm flipH="1">
            <a:off x="1322734" y="2758410"/>
            <a:ext cx="388422" cy="1526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9CD21F-85DB-FEE2-72EC-BA198E51CA55}"/>
              </a:ext>
            </a:extLst>
          </p:cNvPr>
          <p:cNvCxnSpPr>
            <a:cxnSpLocks/>
          </p:cNvCxnSpPr>
          <p:nvPr/>
        </p:nvCxnSpPr>
        <p:spPr>
          <a:xfrm>
            <a:off x="1817538" y="2771590"/>
            <a:ext cx="836011" cy="1499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2AA17FF-D872-FDF7-A668-4B694045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36" y="2189223"/>
            <a:ext cx="1727200" cy="2921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0031D85-6AF2-7E57-36D1-13B08CA13F0D}"/>
              </a:ext>
            </a:extLst>
          </p:cNvPr>
          <p:cNvSpPr/>
          <p:nvPr/>
        </p:nvSpPr>
        <p:spPr>
          <a:xfrm>
            <a:off x="1911331" y="428311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76D621-F92F-F86F-5096-73841BB0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31" y="4591603"/>
            <a:ext cx="152400" cy="139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B3492-5C6B-FDCD-2477-9E63D1ABE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86" y="1425728"/>
            <a:ext cx="4889500" cy="266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90514-380B-E52D-BF9C-9C6903735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19" y="5165572"/>
            <a:ext cx="4140200" cy="2667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DE7FDF-26B3-1B63-BA40-3B62A3F01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219" y="5719341"/>
            <a:ext cx="4991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18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A53ED-AF1A-14B5-2F95-A1CB6A561023}"/>
              </a:ext>
            </a:extLst>
          </p:cNvPr>
          <p:cNvSpPr/>
          <p:nvPr/>
        </p:nvSpPr>
        <p:spPr>
          <a:xfrm>
            <a:off x="1684796" y="260477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89C3D-761E-7FFA-7282-534B67366795}"/>
              </a:ext>
            </a:extLst>
          </p:cNvPr>
          <p:cNvCxnSpPr>
            <a:cxnSpLocks/>
          </p:cNvCxnSpPr>
          <p:nvPr/>
        </p:nvCxnSpPr>
        <p:spPr>
          <a:xfrm>
            <a:off x="1774796" y="2796509"/>
            <a:ext cx="226540" cy="148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B7EDE-5D79-701C-58D1-0D0212624129}"/>
              </a:ext>
            </a:extLst>
          </p:cNvPr>
          <p:cNvCxnSpPr>
            <a:cxnSpLocks/>
          </p:cNvCxnSpPr>
          <p:nvPr/>
        </p:nvCxnSpPr>
        <p:spPr>
          <a:xfrm>
            <a:off x="1850360" y="2741397"/>
            <a:ext cx="1369918" cy="1406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6CA17C-8653-CDD7-2AE4-FE4926DCD4DC}"/>
              </a:ext>
            </a:extLst>
          </p:cNvPr>
          <p:cNvCxnSpPr>
            <a:cxnSpLocks/>
          </p:cNvCxnSpPr>
          <p:nvPr/>
        </p:nvCxnSpPr>
        <p:spPr>
          <a:xfrm flipH="1">
            <a:off x="675861" y="2741397"/>
            <a:ext cx="1020694" cy="1525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FADF4B8-180F-5607-DB32-B4AD3AA2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34" y="4284558"/>
            <a:ext cx="711200" cy="5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8DBA2-A092-0604-6B1A-0BE68F26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7" y="4284558"/>
            <a:ext cx="711200" cy="508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6FB76-EC4E-1ED4-285A-4F9BAFBD2E8F}"/>
              </a:ext>
            </a:extLst>
          </p:cNvPr>
          <p:cNvCxnSpPr>
            <a:cxnSpLocks/>
            <a:stCxn id="4" idx="3"/>
            <a:endCxn id="24" idx="0"/>
          </p:cNvCxnSpPr>
          <p:nvPr/>
        </p:nvCxnSpPr>
        <p:spPr>
          <a:xfrm flipH="1">
            <a:off x="1322734" y="2758410"/>
            <a:ext cx="388422" cy="1526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9CD21F-85DB-FEE2-72EC-BA198E51CA55}"/>
              </a:ext>
            </a:extLst>
          </p:cNvPr>
          <p:cNvCxnSpPr>
            <a:cxnSpLocks/>
          </p:cNvCxnSpPr>
          <p:nvPr/>
        </p:nvCxnSpPr>
        <p:spPr>
          <a:xfrm>
            <a:off x="1817538" y="2771590"/>
            <a:ext cx="836011" cy="1499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2AA17FF-D872-FDF7-A668-4B694045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36" y="2189223"/>
            <a:ext cx="1727200" cy="2921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0031D85-6AF2-7E57-36D1-13B08CA13F0D}"/>
              </a:ext>
            </a:extLst>
          </p:cNvPr>
          <p:cNvSpPr/>
          <p:nvPr/>
        </p:nvSpPr>
        <p:spPr>
          <a:xfrm>
            <a:off x="1911331" y="428311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76D621-F92F-F86F-5096-73841BB0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31" y="4591603"/>
            <a:ext cx="152400" cy="139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B3492-5C6B-FDCD-2477-9E63D1ABE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86" y="1425728"/>
            <a:ext cx="4889500" cy="266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90514-380B-E52D-BF9C-9C6903735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19" y="5165572"/>
            <a:ext cx="4140200" cy="266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A895D4-B1F6-477F-CD28-61B4202EA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046" y="1438428"/>
            <a:ext cx="3136900" cy="254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DE7FDF-26B3-1B63-BA40-3B62A3F01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219" y="5719341"/>
            <a:ext cx="4991100" cy="2667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5F59C59-3E42-88BE-27B6-8F86FBDF9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6811" y="2234308"/>
            <a:ext cx="3187700" cy="228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DD5EED-4F19-B5FC-9D1C-0026A4AF71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2189" y="2215258"/>
            <a:ext cx="1193800" cy="266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D56A2C-4FF3-EB85-40D3-961CBEF578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228" y="2731213"/>
            <a:ext cx="4610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743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1F380-55B5-0C17-054C-C4918A16E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229798"/>
            <a:ext cx="40259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E7591-35A4-B100-0D4F-1AC2238A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628" y="210748"/>
            <a:ext cx="2019300" cy="457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A53ED-AF1A-14B5-2F95-A1CB6A561023}"/>
              </a:ext>
            </a:extLst>
          </p:cNvPr>
          <p:cNvSpPr/>
          <p:nvPr/>
        </p:nvSpPr>
        <p:spPr>
          <a:xfrm>
            <a:off x="1684796" y="260477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289C3D-761E-7FFA-7282-534B67366795}"/>
              </a:ext>
            </a:extLst>
          </p:cNvPr>
          <p:cNvCxnSpPr>
            <a:cxnSpLocks/>
          </p:cNvCxnSpPr>
          <p:nvPr/>
        </p:nvCxnSpPr>
        <p:spPr>
          <a:xfrm>
            <a:off x="1774796" y="2796509"/>
            <a:ext cx="226540" cy="14880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FB7EDE-5D79-701C-58D1-0D0212624129}"/>
              </a:ext>
            </a:extLst>
          </p:cNvPr>
          <p:cNvCxnSpPr>
            <a:cxnSpLocks/>
          </p:cNvCxnSpPr>
          <p:nvPr/>
        </p:nvCxnSpPr>
        <p:spPr>
          <a:xfrm>
            <a:off x="1850360" y="2741397"/>
            <a:ext cx="1369918" cy="14065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6CA17C-8653-CDD7-2AE4-FE4926DCD4DC}"/>
              </a:ext>
            </a:extLst>
          </p:cNvPr>
          <p:cNvCxnSpPr>
            <a:cxnSpLocks/>
          </p:cNvCxnSpPr>
          <p:nvPr/>
        </p:nvCxnSpPr>
        <p:spPr>
          <a:xfrm flipH="1">
            <a:off x="675861" y="2741397"/>
            <a:ext cx="1020694" cy="1525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3FADF4B8-180F-5607-DB32-B4AD3AA2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134" y="4284558"/>
            <a:ext cx="711200" cy="50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58DBA2-A092-0604-6B1A-0BE68F26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07" y="4284558"/>
            <a:ext cx="711200" cy="508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26FB76-EC4E-1ED4-285A-4F9BAFBD2E8F}"/>
              </a:ext>
            </a:extLst>
          </p:cNvPr>
          <p:cNvCxnSpPr>
            <a:cxnSpLocks/>
            <a:stCxn id="4" idx="3"/>
            <a:endCxn id="24" idx="0"/>
          </p:cNvCxnSpPr>
          <p:nvPr/>
        </p:nvCxnSpPr>
        <p:spPr>
          <a:xfrm flipH="1">
            <a:off x="1322734" y="2758410"/>
            <a:ext cx="388422" cy="15261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9CD21F-85DB-FEE2-72EC-BA198E51CA55}"/>
              </a:ext>
            </a:extLst>
          </p:cNvPr>
          <p:cNvCxnSpPr>
            <a:cxnSpLocks/>
          </p:cNvCxnSpPr>
          <p:nvPr/>
        </p:nvCxnSpPr>
        <p:spPr>
          <a:xfrm>
            <a:off x="1817538" y="2771590"/>
            <a:ext cx="836011" cy="14997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72AA17FF-D872-FDF7-A668-4B694045E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736" y="2189223"/>
            <a:ext cx="1727200" cy="2921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0031D85-6AF2-7E57-36D1-13B08CA13F0D}"/>
              </a:ext>
            </a:extLst>
          </p:cNvPr>
          <p:cNvSpPr/>
          <p:nvPr/>
        </p:nvSpPr>
        <p:spPr>
          <a:xfrm>
            <a:off x="1911331" y="4283117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076D621-F92F-F86F-5096-73841BB0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131" y="4591603"/>
            <a:ext cx="152400" cy="139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9B3492-5C6B-FDCD-2477-9E63D1ABE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86" y="1425728"/>
            <a:ext cx="4889500" cy="266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0790514-380B-E52D-BF9C-9C6903735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19" y="5165572"/>
            <a:ext cx="4140200" cy="266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BA895D4-B1F6-477F-CD28-61B4202EA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046" y="1438428"/>
            <a:ext cx="3136900" cy="254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FDE7FDF-26B3-1B63-BA40-3B62A3F01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219" y="5719341"/>
            <a:ext cx="4991100" cy="2667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5F59C59-3E42-88BE-27B6-8F86FBDF9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6811" y="2234308"/>
            <a:ext cx="3187700" cy="228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DD5EED-4F19-B5FC-9D1C-0026A4AF71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2189" y="2215258"/>
            <a:ext cx="1193800" cy="266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D56A2C-4FF3-EB85-40D3-961CBEF578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228" y="2731213"/>
            <a:ext cx="4610100" cy="241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A9222DA-07C5-C39D-736F-54C4FE1772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9244" y="4175167"/>
            <a:ext cx="1168400" cy="21590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2A88E4-E361-1245-232F-E36CF9AE2EA4}"/>
              </a:ext>
            </a:extLst>
          </p:cNvPr>
          <p:cNvCxnSpPr/>
          <p:nvPr/>
        </p:nvCxnSpPr>
        <p:spPr>
          <a:xfrm flipV="1">
            <a:off x="5456319" y="3077203"/>
            <a:ext cx="1697125" cy="259182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1947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74C4C5E-55F4-F14A-B2B0-CC683C1DEAC7}"/>
              </a:ext>
            </a:extLst>
          </p:cNvPr>
          <p:cNvGrpSpPr/>
          <p:nvPr/>
        </p:nvGrpSpPr>
        <p:grpSpPr>
          <a:xfrm>
            <a:off x="1229916" y="1430209"/>
            <a:ext cx="8954380" cy="4351338"/>
            <a:chOff x="1727886" y="1430209"/>
            <a:chExt cx="8954382" cy="4351338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3409E1B-C9B9-9248-95FC-B6D56B81C1B7}"/>
                </a:ext>
              </a:extLst>
            </p:cNvPr>
            <p:cNvCxnSpPr/>
            <p:nvPr/>
          </p:nvCxnSpPr>
          <p:spPr>
            <a:xfrm>
              <a:off x="1752600" y="1430209"/>
              <a:ext cx="0" cy="4351338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A019612-0523-E246-99F2-AD16998277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7886" y="5769533"/>
              <a:ext cx="8954382" cy="0"/>
            </a:xfrm>
            <a:prstGeom prst="straightConnector1">
              <a:avLst/>
            </a:prstGeom>
            <a:ln w="63500"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7D6DA6-E8C9-614A-8CE5-6DCD63058BD6}"/>
              </a:ext>
            </a:extLst>
          </p:cNvPr>
          <p:cNvSpPr txBox="1"/>
          <p:nvPr/>
        </p:nvSpPr>
        <p:spPr>
          <a:xfrm>
            <a:off x="447828" y="906558"/>
            <a:ext cx="16585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Update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6F14A-DFD6-F745-9A73-676164614643}"/>
              </a:ext>
            </a:extLst>
          </p:cNvPr>
          <p:cNvSpPr txBox="1"/>
          <p:nvPr/>
        </p:nvSpPr>
        <p:spPr>
          <a:xfrm>
            <a:off x="10265737" y="5542960"/>
            <a:ext cx="1879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Approximation</a:t>
            </a:r>
          </a:p>
          <a:p>
            <a:r>
              <a:rPr lang="en-US" sz="2200" dirty="0"/>
              <a:t>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/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0E26D0A-D354-3844-B0FA-29FF4E876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24" y="2078078"/>
                <a:ext cx="47936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/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934EB8-45FF-C44B-A803-4FD8B8BEA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1" y="5303515"/>
                <a:ext cx="1014188" cy="533736"/>
              </a:xfrm>
              <a:prstGeom prst="rect">
                <a:avLst/>
              </a:prstGeom>
              <a:blipFill>
                <a:blip r:embed="rId4"/>
                <a:stretch>
                  <a:fillRect t="-2326" r="-3750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/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3F6C55-79FB-224E-9AD1-260078899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5" y="3591534"/>
                <a:ext cx="715196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/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AFB828C-626E-DF4A-AABA-BE7034838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684" y="5855689"/>
                <a:ext cx="10705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/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3/2+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BA7D5D4-1D6E-1B48-84ED-2BDF6D95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451" y="5855689"/>
                <a:ext cx="1445652" cy="5232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/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2(+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34DC3F-C415-4E4B-8FE7-E7584BE0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599" y="5855689"/>
                <a:ext cx="1209177" cy="523220"/>
              </a:xfrm>
              <a:prstGeom prst="rect">
                <a:avLst/>
              </a:prstGeom>
              <a:blipFill>
                <a:blip r:embed="rId8"/>
                <a:stretch>
                  <a:fillRect r="-206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666BD7C-BFDE-E74B-A218-E460D510C262}"/>
              </a:ext>
            </a:extLst>
          </p:cNvPr>
          <p:cNvCxnSpPr>
            <a:cxnSpLocks/>
          </p:cNvCxnSpPr>
          <p:nvPr/>
        </p:nvCxnSpPr>
        <p:spPr>
          <a:xfrm>
            <a:off x="557234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C7D92C-262B-E347-9C05-79072E4CC7E3}"/>
              </a:ext>
            </a:extLst>
          </p:cNvPr>
          <p:cNvCxnSpPr>
            <a:cxnSpLocks/>
          </p:cNvCxnSpPr>
          <p:nvPr/>
        </p:nvCxnSpPr>
        <p:spPr>
          <a:xfrm>
            <a:off x="958547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DB1AA8E-D4D8-1140-8FC2-6593180D69AB}"/>
              </a:ext>
            </a:extLst>
          </p:cNvPr>
          <p:cNvCxnSpPr>
            <a:cxnSpLocks/>
          </p:cNvCxnSpPr>
          <p:nvPr/>
        </p:nvCxnSpPr>
        <p:spPr>
          <a:xfrm>
            <a:off x="1091904" y="2429684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6BB1840-B404-6B41-8ABB-FE89CEA927A0}"/>
              </a:ext>
            </a:extLst>
          </p:cNvPr>
          <p:cNvGrpSpPr/>
          <p:nvPr/>
        </p:nvGrpSpPr>
        <p:grpSpPr>
          <a:xfrm>
            <a:off x="98466" y="2457471"/>
            <a:ext cx="1232077" cy="3346606"/>
            <a:chOff x="98466" y="2457471"/>
            <a:chExt cx="1232077" cy="3346606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5811048-7E63-134F-8AE0-D136C9101562}"/>
                </a:ext>
              </a:extLst>
            </p:cNvPr>
            <p:cNvSpPr/>
            <p:nvPr/>
          </p:nvSpPr>
          <p:spPr>
            <a:xfrm>
              <a:off x="1196615" y="2457471"/>
              <a:ext cx="133928" cy="33466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2D5ED4B-2429-A442-8983-C24BB3F22D28}"/>
                </a:ext>
              </a:extLst>
            </p:cNvPr>
            <p:cNvSpPr/>
            <p:nvPr/>
          </p:nvSpPr>
          <p:spPr>
            <a:xfrm>
              <a:off x="98466" y="2739295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4E45752-05EB-5A42-B84E-214B33D667C2}"/>
              </a:ext>
            </a:extLst>
          </p:cNvPr>
          <p:cNvCxnSpPr>
            <a:cxnSpLocks/>
          </p:cNvCxnSpPr>
          <p:nvPr/>
        </p:nvCxnSpPr>
        <p:spPr>
          <a:xfrm>
            <a:off x="1091904" y="390630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57D182A-F1E3-1946-9366-3F24080ABF4D}"/>
              </a:ext>
            </a:extLst>
          </p:cNvPr>
          <p:cNvCxnSpPr>
            <a:cxnSpLocks/>
          </p:cNvCxnSpPr>
          <p:nvPr/>
        </p:nvCxnSpPr>
        <p:spPr>
          <a:xfrm>
            <a:off x="1091904" y="5588822"/>
            <a:ext cx="339616" cy="0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ADBBFE-5898-964F-9F76-C63C57B1CB6E}"/>
              </a:ext>
            </a:extLst>
          </p:cNvPr>
          <p:cNvCxnSpPr>
            <a:cxnSpLocks/>
          </p:cNvCxnSpPr>
          <p:nvPr/>
        </p:nvCxnSpPr>
        <p:spPr>
          <a:xfrm flipH="1" flipV="1">
            <a:off x="1235683" y="3906302"/>
            <a:ext cx="4311946" cy="19457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FA344B-0731-5540-B50D-24F5BBDD1700}"/>
              </a:ext>
            </a:extLst>
          </p:cNvPr>
          <p:cNvCxnSpPr>
            <a:cxnSpLocks/>
          </p:cNvCxnSpPr>
          <p:nvPr/>
        </p:nvCxnSpPr>
        <p:spPr>
          <a:xfrm flipV="1">
            <a:off x="5572343" y="3886846"/>
            <a:ext cx="0" cy="1889444"/>
          </a:xfrm>
          <a:prstGeom prst="straightConnector1">
            <a:avLst/>
          </a:prstGeom>
          <a:solidFill>
            <a:srgbClr val="00B050"/>
          </a:solidFill>
          <a:ln w="31750">
            <a:solidFill>
              <a:srgbClr val="00B050"/>
            </a:solidFill>
            <a:prstDash val="sysDot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917A28E9-9775-054E-A2F8-F40D6DE33DAE}"/>
              </a:ext>
            </a:extLst>
          </p:cNvPr>
          <p:cNvSpPr/>
          <p:nvPr/>
        </p:nvSpPr>
        <p:spPr>
          <a:xfrm>
            <a:off x="5365933" y="3727112"/>
            <a:ext cx="398922" cy="4155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5FF435-44ED-6B45-8D05-54ABF67E02E2}"/>
              </a:ext>
            </a:extLst>
          </p:cNvPr>
          <p:cNvGrpSpPr/>
          <p:nvPr/>
        </p:nvGrpSpPr>
        <p:grpSpPr>
          <a:xfrm>
            <a:off x="1306081" y="1395652"/>
            <a:ext cx="1285883" cy="4460037"/>
            <a:chOff x="1306081" y="1395652"/>
            <a:chExt cx="1285883" cy="44600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A9BB5B8-0378-3A49-AA16-350EA3BB9FB3}"/>
                </a:ext>
              </a:extLst>
            </p:cNvPr>
            <p:cNvSpPr txBox="1"/>
            <p:nvPr/>
          </p:nvSpPr>
          <p:spPr>
            <a:xfrm>
              <a:off x="1652283" y="1395652"/>
              <a:ext cx="9396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[GP13,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PS16,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S18]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770EC6F-0176-CD4F-B9BC-D54E9C3830E6}"/>
                </a:ext>
              </a:extLst>
            </p:cNvPr>
            <p:cNvGrpSpPr/>
            <p:nvPr/>
          </p:nvGrpSpPr>
          <p:grpSpPr>
            <a:xfrm>
              <a:off x="1306081" y="2163388"/>
              <a:ext cx="471309" cy="3692301"/>
              <a:chOff x="1306081" y="2163388"/>
              <a:chExt cx="471309" cy="3692301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D2D57E0-2EE9-F24F-8BBC-767297C850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06081" y="2383440"/>
                <a:ext cx="250878" cy="0"/>
              </a:xfrm>
              <a:prstGeom prst="straightConnector1">
                <a:avLst/>
              </a:prstGeom>
              <a:ln w="63500"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598525-45EE-4247-A38E-F58E2E8F7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56959" y="2383440"/>
                <a:ext cx="0" cy="3472249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3719B4-081A-D643-8B34-06A1512F3CA2}"/>
                  </a:ext>
                </a:extLst>
              </p:cNvPr>
              <p:cNvSpPr/>
              <p:nvPr/>
            </p:nvSpPr>
            <p:spPr>
              <a:xfrm>
                <a:off x="1378468" y="2163388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DC2D6C8-7696-3D4E-B6A5-B6EA6C947183}"/>
              </a:ext>
            </a:extLst>
          </p:cNvPr>
          <p:cNvCxnSpPr>
            <a:cxnSpLocks/>
          </p:cNvCxnSpPr>
          <p:nvPr/>
        </p:nvCxnSpPr>
        <p:spPr>
          <a:xfrm>
            <a:off x="1559213" y="5660965"/>
            <a:ext cx="0" cy="311624"/>
          </a:xfrm>
          <a:prstGeom prst="straightConnector1">
            <a:avLst/>
          </a:prstGeom>
          <a:ln w="63500">
            <a:prstDash val="solid"/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E2DB4B-5D33-AB47-8350-4B59133CE50D}"/>
              </a:ext>
            </a:extLst>
          </p:cNvPr>
          <p:cNvGrpSpPr/>
          <p:nvPr/>
        </p:nvGrpSpPr>
        <p:grpSpPr>
          <a:xfrm>
            <a:off x="5804518" y="3345235"/>
            <a:ext cx="4754379" cy="1073784"/>
            <a:chOff x="6644673" y="3167320"/>
            <a:chExt cx="4754379" cy="10737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CC0C0-73DB-F84B-AC7A-586B7EEBC45D}"/>
                </a:ext>
              </a:extLst>
            </p:cNvPr>
            <p:cNvSpPr txBox="1"/>
            <p:nvPr/>
          </p:nvSpPr>
          <p:spPr>
            <a:xfrm>
              <a:off x="6644673" y="3167320"/>
              <a:ext cx="47543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u="sng" dirty="0"/>
                <a:t>More tradeoffs: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[BHN16, BŁM20, W20, BK21, BK22 , RSW20]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7B819CB9-80BE-2C41-B66E-2EB3FFDA6CB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67149" y="3937356"/>
              <a:ext cx="511531" cy="303748"/>
            </a:xfrm>
            <a:prstGeom prst="curvedConnector3">
              <a:avLst>
                <a:gd name="adj1" fmla="val 8290"/>
              </a:avLst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6D45F79-A4B1-8446-A969-20780C68141C}"/>
              </a:ext>
            </a:extLst>
          </p:cNvPr>
          <p:cNvGrpSpPr/>
          <p:nvPr/>
        </p:nvGrpSpPr>
        <p:grpSpPr>
          <a:xfrm>
            <a:off x="1283241" y="4195748"/>
            <a:ext cx="11215863" cy="1573866"/>
            <a:chOff x="1283241" y="4195748"/>
            <a:chExt cx="11215863" cy="157386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5A679F1-0975-E349-8B91-233C2A437E01}"/>
                </a:ext>
              </a:extLst>
            </p:cNvPr>
            <p:cNvGrpSpPr/>
            <p:nvPr/>
          </p:nvGrpSpPr>
          <p:grpSpPr>
            <a:xfrm>
              <a:off x="1283241" y="5354049"/>
              <a:ext cx="8501693" cy="415565"/>
              <a:chOff x="1283241" y="5354049"/>
              <a:chExt cx="8501693" cy="415565"/>
            </a:xfrm>
          </p:grpSpPr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E2121D8D-D672-E34F-BE6A-4D31F84A6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3241" y="5587958"/>
                <a:ext cx="8302232" cy="0"/>
              </a:xfrm>
              <a:prstGeom prst="straightConnector1">
                <a:avLst/>
              </a:prstGeom>
              <a:solidFill>
                <a:srgbClr val="00B050"/>
              </a:solidFill>
              <a:ln w="31750">
                <a:solidFill>
                  <a:srgbClr val="00B050"/>
                </a:solidFill>
                <a:prstDash val="sysDot"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1327E83-E672-1841-9D38-14C2CDF69856}"/>
                  </a:ext>
                </a:extLst>
              </p:cNvPr>
              <p:cNvSpPr/>
              <p:nvPr/>
            </p:nvSpPr>
            <p:spPr>
              <a:xfrm>
                <a:off x="9386012" y="5354049"/>
                <a:ext cx="398922" cy="41556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AE2BAA3-76F9-EB40-BD2A-A14EAC7DF183}"/>
                </a:ext>
              </a:extLst>
            </p:cNvPr>
            <p:cNvSpPr/>
            <p:nvPr/>
          </p:nvSpPr>
          <p:spPr>
            <a:xfrm>
              <a:off x="6403104" y="4195748"/>
              <a:ext cx="60960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[BGS15, S16, BHN16, BHN17,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CS18, ACSSW18, CZ19, BDHSS19, </a:t>
              </a:r>
              <a:br>
                <a:rPr lang="en-US" sz="2000" dirty="0">
                  <a:solidFill>
                    <a:schemeClr val="accent1"/>
                  </a:solidFill>
                </a:rPr>
              </a:br>
              <a:r>
                <a:rPr lang="en-US" sz="2000" dirty="0">
                  <a:solidFill>
                    <a:schemeClr val="accent1"/>
                  </a:solidFill>
                </a:rPr>
                <a:t>BFH19, BK19, W20, BK21, K22]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BB51F2-D5DA-B0F2-18F3-D7BA82CB5805}"/>
              </a:ext>
            </a:extLst>
          </p:cNvPr>
          <p:cNvSpPr txBox="1"/>
          <p:nvPr/>
        </p:nvSpPr>
        <p:spPr>
          <a:xfrm>
            <a:off x="3840166" y="4034327"/>
            <a:ext cx="162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[BS15,16,K22,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GSSU22]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DA4724-5432-C3B5-DF29-AA9703486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640" y="269277"/>
            <a:ext cx="2235200" cy="342900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71D152E9-DF53-EC3B-7E4A-03DF74242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3482" y="1301760"/>
            <a:ext cx="1506969" cy="1506969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FB20CAA6-2C70-88B0-9331-296D0CD41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3613" y="655504"/>
            <a:ext cx="4257759" cy="462553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76773E6-977D-A665-11B9-8B75B4340BE2}"/>
              </a:ext>
            </a:extLst>
          </p:cNvPr>
          <p:cNvSpPr/>
          <p:nvPr/>
        </p:nvSpPr>
        <p:spPr>
          <a:xfrm>
            <a:off x="8846420" y="5362600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423A30-521A-3E12-7D7D-6070BA9970FC}"/>
              </a:ext>
            </a:extLst>
          </p:cNvPr>
          <p:cNvSpPr/>
          <p:nvPr/>
        </p:nvSpPr>
        <p:spPr>
          <a:xfrm>
            <a:off x="4863806" y="3726737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0AD562-219F-95DD-81B4-8A31EB0591DC}"/>
              </a:ext>
            </a:extLst>
          </p:cNvPr>
          <p:cNvSpPr/>
          <p:nvPr/>
        </p:nvSpPr>
        <p:spPr>
          <a:xfrm>
            <a:off x="1386386" y="2714992"/>
            <a:ext cx="398922" cy="41556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DCC2-D1C4-D52E-0108-5CA2E3E3D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Dynamic Matching with Better-than-2 Approximation in Polylogarithmic Update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58BD3-FBEA-4EA8-1F65-1B000A926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Joint work with Peter Kiss, </a:t>
            </a:r>
            <a:r>
              <a:rPr lang="en-US" dirty="0" err="1">
                <a:solidFill>
                  <a:srgbClr val="7030A0"/>
                </a:solidFill>
              </a:rPr>
              <a:t>Thatchaphol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Saranurak</a:t>
            </a:r>
            <a:r>
              <a:rPr lang="en-US" dirty="0">
                <a:solidFill>
                  <a:srgbClr val="7030A0"/>
                </a:solidFill>
              </a:rPr>
              <a:t> and David </a:t>
            </a:r>
            <a:r>
              <a:rPr lang="en-US" dirty="0" err="1">
                <a:solidFill>
                  <a:srgbClr val="7030A0"/>
                </a:solidFill>
              </a:rPr>
              <a:t>Wajc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716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2034</Words>
  <Application>Microsoft Macintosh PowerPoint</Application>
  <PresentationFormat>Widescreen</PresentationFormat>
  <Paragraphs>527</Paragraphs>
  <Slides>154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60" baseType="lpstr">
      <vt:lpstr>Arial</vt:lpstr>
      <vt:lpstr>Calibri</vt:lpstr>
      <vt:lpstr>Calibri Light</vt:lpstr>
      <vt:lpstr>Cambria Math</vt:lpstr>
      <vt:lpstr>Garamond</vt:lpstr>
      <vt:lpstr>Office Theme</vt:lpstr>
      <vt:lpstr>Recent Advances in Dynamic Matching</vt:lpstr>
      <vt:lpstr>Disclaimer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Matching: Preliminaries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1: Periodic Rebuilding [Gupta, Peng’13] (an alternate proof using vertex sparsification)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2: Dynamic Greedy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2-(a): Randomized Greedy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Matching with Better-than-2 Approximation in Polylogarithmic Update Time</vt:lpstr>
      <vt:lpstr>PowerPoint Presentation</vt:lpstr>
      <vt:lpstr>Overview of Our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Questions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Bhattacharya, Sayan</dc:creator>
  <cp:lastModifiedBy>Bhattacharya, Sayan</cp:lastModifiedBy>
  <cp:revision>312</cp:revision>
  <dcterms:created xsi:type="dcterms:W3CDTF">2023-01-29T10:45:22Z</dcterms:created>
  <dcterms:modified xsi:type="dcterms:W3CDTF">2023-07-26T06:12:56Z</dcterms:modified>
</cp:coreProperties>
</file>