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2" r:id="rId9"/>
    <p:sldId id="264" r:id="rId10"/>
    <p:sldId id="268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48A6A8-C150-404C-8DC2-3E6A040EB4D6}" type="doc">
      <dgm:prSet loTypeId="urn:microsoft.com/office/officeart/2005/8/layout/orgChart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E8F1771-BE59-4F46-8271-F5919D21070D}">
      <dgm:prSet phldrT="[Text]" custT="1"/>
      <dgm:spPr/>
      <dgm:t>
        <a:bodyPr/>
        <a:lstStyle/>
        <a:p>
          <a:r>
            <a:rPr lang="en-US" sz="1000" b="1" dirty="0" smtClean="0">
              <a:solidFill>
                <a:schemeClr val="tx1"/>
              </a:solidFill>
              <a:latin typeface="Bookman Old Style"/>
              <a:cs typeface="Bookman Old Style"/>
            </a:rPr>
            <a:t>High Energy Physics</a:t>
          </a:r>
          <a:endParaRPr lang="en-US" sz="1000" b="1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5083D101-B0B6-BE4E-B5E8-4586FBA63C82}" type="parTrans" cxnId="{856389C5-A894-DD4F-A4ED-5431C1A360AD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7953FAE6-B16F-0A46-B16E-A5E1B9DCF0A6}" type="sibTrans" cxnId="{856389C5-A894-DD4F-A4ED-5431C1A360AD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BEFE057B-51F8-AA40-92F9-E50D2B4C1FB0}" type="asst">
      <dgm:prSet phldrT="[Text]" custT="1"/>
      <dgm:spPr/>
      <dgm:t>
        <a:bodyPr/>
        <a:lstStyle/>
        <a:p>
          <a:r>
            <a:rPr lang="en-US" sz="1000" b="1" dirty="0" smtClean="0">
              <a:solidFill>
                <a:schemeClr val="tx1"/>
              </a:solidFill>
              <a:latin typeface="Bookman Old Style"/>
              <a:cs typeface="Bookman Old Style"/>
            </a:rPr>
            <a:t>Science Education and Human Resource Development</a:t>
          </a:r>
          <a:endParaRPr lang="en-US" sz="1000" b="1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8B3C5F4B-D34F-E44A-8DD1-3CDDB00A50BC}" type="parTrans" cxnId="{25B73310-96F4-F145-B600-03FE54AD8673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997030EA-0D71-C34B-AB3A-26D39E4EBEB0}" type="sibTrans" cxnId="{25B73310-96F4-F145-B600-03FE54AD8673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89FFD0E0-822A-3744-8E53-3FCFBF5FA01F}">
      <dgm:prSet phldrT="[Text]" custT="1"/>
      <dgm:spPr/>
      <dgm:t>
        <a:bodyPr/>
        <a:lstStyle/>
        <a:p>
          <a:r>
            <a:rPr lang="en-US" sz="1000" b="1" dirty="0" smtClean="0">
              <a:solidFill>
                <a:schemeClr val="tx1"/>
              </a:solidFill>
              <a:latin typeface="Bookman Old Style"/>
              <a:cs typeface="Bookman Old Style"/>
            </a:rPr>
            <a:t>Detectors</a:t>
          </a:r>
        </a:p>
        <a:p>
          <a:r>
            <a:rPr lang="en-US" sz="1000" dirty="0" smtClean="0">
              <a:solidFill>
                <a:schemeClr val="tx1"/>
              </a:solidFill>
              <a:latin typeface="Bookman Old Style"/>
              <a:cs typeface="Bookman Old Style"/>
            </a:rPr>
            <a:t>Medical Science, Radiation Monitoring, </a:t>
          </a:r>
        </a:p>
        <a:p>
          <a:r>
            <a:rPr lang="en-US" sz="1000" dirty="0" smtClean="0">
              <a:solidFill>
                <a:schemeClr val="tx1"/>
              </a:solidFill>
              <a:latin typeface="Bookman Old Style"/>
              <a:cs typeface="Bookman Old Style"/>
            </a:rPr>
            <a:t>Security</a:t>
          </a:r>
          <a:endParaRPr lang="en-US" sz="1000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77DA71EF-877D-7E40-A5FF-2740FE0615C6}" type="parTrans" cxnId="{E279282F-D9FC-AC48-A880-64BFAC29BE8B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93B44821-8A53-CF4B-A7D7-70152D682C39}" type="sibTrans" cxnId="{E279282F-D9FC-AC48-A880-64BFAC29BE8B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0296984A-109A-5343-8792-560D8BBC4F97}">
      <dgm:prSet phldrT="[Text]" custT="1"/>
      <dgm:spPr/>
      <dgm:t>
        <a:bodyPr/>
        <a:lstStyle/>
        <a:p>
          <a:r>
            <a:rPr lang="en-US" sz="1000" b="1" dirty="0" smtClean="0">
              <a:solidFill>
                <a:schemeClr val="tx1"/>
              </a:solidFill>
              <a:latin typeface="Bookman Old Style"/>
              <a:cs typeface="Bookman Old Style"/>
            </a:rPr>
            <a:t>Accelerators</a:t>
          </a:r>
        </a:p>
        <a:p>
          <a:r>
            <a:rPr lang="en-US" sz="1000" dirty="0" smtClean="0">
              <a:solidFill>
                <a:schemeClr val="tx1"/>
              </a:solidFill>
              <a:latin typeface="Bookman Old Style"/>
              <a:cs typeface="Bookman Old Style"/>
            </a:rPr>
            <a:t>Medical Science</a:t>
          </a:r>
        </a:p>
        <a:p>
          <a:r>
            <a:rPr lang="en-US" sz="1000" dirty="0" smtClean="0">
              <a:solidFill>
                <a:schemeClr val="tx1"/>
              </a:solidFill>
              <a:latin typeface="Bookman Old Style"/>
              <a:cs typeface="Bookman Old Style"/>
            </a:rPr>
            <a:t>ADSS (Energy) and Radioactive Waste disposal</a:t>
          </a:r>
          <a:endParaRPr lang="en-US" sz="1000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F0F8D450-FB2C-FA41-A0A0-1D29E4084D4B}" type="parTrans" cxnId="{AA4871DD-B1F5-FA49-A4B0-8E4912218619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8542ED05-2C4A-464E-831D-34895E814F98}" type="sibTrans" cxnId="{AA4871DD-B1F5-FA49-A4B0-8E4912218619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EEBFD9DC-E700-C341-ACE5-CBBFE7A1AD73}">
      <dgm:prSet phldrT="[Text]" custT="1"/>
      <dgm:spPr/>
      <dgm:t>
        <a:bodyPr/>
        <a:lstStyle/>
        <a:p>
          <a:r>
            <a:rPr lang="en-US" sz="1000" b="1" dirty="0" smtClean="0">
              <a:solidFill>
                <a:schemeClr val="tx1"/>
              </a:solidFill>
              <a:latin typeface="Bookman Old Style"/>
              <a:cs typeface="Bookman Old Style"/>
            </a:rPr>
            <a:t>Computing</a:t>
          </a:r>
        </a:p>
        <a:p>
          <a:r>
            <a:rPr lang="en-US" sz="1000" dirty="0" smtClean="0">
              <a:solidFill>
                <a:schemeClr val="tx1"/>
              </a:solidFill>
              <a:latin typeface="Bookman Old Style"/>
              <a:cs typeface="Bookman Old Style"/>
            </a:rPr>
            <a:t>Modeling Climate</a:t>
          </a:r>
        </a:p>
        <a:p>
          <a:r>
            <a:rPr lang="en-US" sz="1000" dirty="0" smtClean="0">
              <a:solidFill>
                <a:schemeClr val="tx1"/>
              </a:solidFill>
              <a:latin typeface="Bookman Old Style"/>
              <a:cs typeface="Bookman Old Style"/>
            </a:rPr>
            <a:t>Modeling Economy</a:t>
          </a:r>
        </a:p>
        <a:p>
          <a:r>
            <a:rPr lang="en-US" sz="1000" dirty="0" smtClean="0">
              <a:solidFill>
                <a:schemeClr val="tx1"/>
              </a:solidFill>
              <a:latin typeface="Bookman Old Style"/>
              <a:cs typeface="Bookman Old Style"/>
            </a:rPr>
            <a:t>Other fields of Science</a:t>
          </a:r>
          <a:endParaRPr lang="en-US" sz="1000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B28870D8-B812-E44A-AD1D-F8F5BD51CB02}" type="parTrans" cxnId="{72CF6E4B-6A36-B840-9C4A-26269CF94AD1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0C5E7DFD-475C-1647-B150-AC5158489847}" type="sibTrans" cxnId="{72CF6E4B-6A36-B840-9C4A-26269CF94AD1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C33B18A8-6E4E-4442-BEDE-FD9FEA38ACFC}" type="pres">
      <dgm:prSet presAssocID="{8C48A6A8-C150-404C-8DC2-3E6A040EB4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73ABB0E-7F8F-6F47-A747-AE10DB7E2359}" type="pres">
      <dgm:prSet presAssocID="{DE8F1771-BE59-4F46-8271-F5919D21070D}" presName="hierRoot1" presStyleCnt="0">
        <dgm:presLayoutVars>
          <dgm:hierBranch val="init"/>
        </dgm:presLayoutVars>
      </dgm:prSet>
      <dgm:spPr/>
    </dgm:pt>
    <dgm:pt modelId="{8D220708-79EE-0747-835F-502912768864}" type="pres">
      <dgm:prSet presAssocID="{DE8F1771-BE59-4F46-8271-F5919D21070D}" presName="rootComposite1" presStyleCnt="0"/>
      <dgm:spPr/>
    </dgm:pt>
    <dgm:pt modelId="{6D344312-B4F0-5546-933B-CA2F110CF887}" type="pres">
      <dgm:prSet presAssocID="{DE8F1771-BE59-4F46-8271-F5919D21070D}" presName="rootText1" presStyleLbl="node0" presStyleIdx="0" presStyleCnt="1" custScaleX="119472" custScaleY="1176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E5D1AD-47F3-824A-8ACC-A560B7463243}" type="pres">
      <dgm:prSet presAssocID="{DE8F1771-BE59-4F46-8271-F5919D21070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D12AD36-9C19-A242-B72C-314DD3E227E0}" type="pres">
      <dgm:prSet presAssocID="{DE8F1771-BE59-4F46-8271-F5919D21070D}" presName="hierChild2" presStyleCnt="0"/>
      <dgm:spPr/>
    </dgm:pt>
    <dgm:pt modelId="{B4C3E01F-5717-4347-9E75-8D12941E6F8B}" type="pres">
      <dgm:prSet presAssocID="{77DA71EF-877D-7E40-A5FF-2740FE0615C6}" presName="Name37" presStyleLbl="parChTrans1D2" presStyleIdx="0" presStyleCnt="4"/>
      <dgm:spPr/>
      <dgm:t>
        <a:bodyPr/>
        <a:lstStyle/>
        <a:p>
          <a:endParaRPr lang="en-US"/>
        </a:p>
      </dgm:t>
    </dgm:pt>
    <dgm:pt modelId="{F8F7F932-1C56-EE49-86F8-D9908BCECE87}" type="pres">
      <dgm:prSet presAssocID="{89FFD0E0-822A-3744-8E53-3FCFBF5FA01F}" presName="hierRoot2" presStyleCnt="0">
        <dgm:presLayoutVars>
          <dgm:hierBranch val="init"/>
        </dgm:presLayoutVars>
      </dgm:prSet>
      <dgm:spPr/>
    </dgm:pt>
    <dgm:pt modelId="{B7E36492-679A-4047-90F3-CBF960CA2669}" type="pres">
      <dgm:prSet presAssocID="{89FFD0E0-822A-3744-8E53-3FCFBF5FA01F}" presName="rootComposite" presStyleCnt="0"/>
      <dgm:spPr/>
    </dgm:pt>
    <dgm:pt modelId="{932362DB-2C51-0549-85B6-FF203DE332EA}" type="pres">
      <dgm:prSet presAssocID="{89FFD0E0-822A-3744-8E53-3FCFBF5FA01F}" presName="rootText" presStyleLbl="node2" presStyleIdx="0" presStyleCnt="3" custScaleX="121402" custScaleY="1580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86497C-056A-1B4B-ADE5-A68A8F016F8E}" type="pres">
      <dgm:prSet presAssocID="{89FFD0E0-822A-3744-8E53-3FCFBF5FA01F}" presName="rootConnector" presStyleLbl="node2" presStyleIdx="0" presStyleCnt="3"/>
      <dgm:spPr/>
      <dgm:t>
        <a:bodyPr/>
        <a:lstStyle/>
        <a:p>
          <a:endParaRPr lang="en-US"/>
        </a:p>
      </dgm:t>
    </dgm:pt>
    <dgm:pt modelId="{29FCCD30-F3CE-B544-9CA8-452D6D4619F0}" type="pres">
      <dgm:prSet presAssocID="{89FFD0E0-822A-3744-8E53-3FCFBF5FA01F}" presName="hierChild4" presStyleCnt="0"/>
      <dgm:spPr/>
    </dgm:pt>
    <dgm:pt modelId="{7EE439F1-D12B-4443-AEF0-5AC2C5BC300F}" type="pres">
      <dgm:prSet presAssocID="{89FFD0E0-822A-3744-8E53-3FCFBF5FA01F}" presName="hierChild5" presStyleCnt="0"/>
      <dgm:spPr/>
    </dgm:pt>
    <dgm:pt modelId="{BB5C22D2-9E09-FB46-AA53-6230341C0D60}" type="pres">
      <dgm:prSet presAssocID="{F0F8D450-FB2C-FA41-A0A0-1D29E4084D4B}" presName="Name37" presStyleLbl="parChTrans1D2" presStyleIdx="1" presStyleCnt="4"/>
      <dgm:spPr/>
      <dgm:t>
        <a:bodyPr/>
        <a:lstStyle/>
        <a:p>
          <a:endParaRPr lang="en-US"/>
        </a:p>
      </dgm:t>
    </dgm:pt>
    <dgm:pt modelId="{0B75BA76-3FB9-6B41-AAC9-686A5BE65BDD}" type="pres">
      <dgm:prSet presAssocID="{0296984A-109A-5343-8792-560D8BBC4F97}" presName="hierRoot2" presStyleCnt="0">
        <dgm:presLayoutVars>
          <dgm:hierBranch val="init"/>
        </dgm:presLayoutVars>
      </dgm:prSet>
      <dgm:spPr/>
    </dgm:pt>
    <dgm:pt modelId="{CFB460AC-817A-8147-8EAD-02A5D94ABC61}" type="pres">
      <dgm:prSet presAssocID="{0296984A-109A-5343-8792-560D8BBC4F97}" presName="rootComposite" presStyleCnt="0"/>
      <dgm:spPr/>
    </dgm:pt>
    <dgm:pt modelId="{C7EBA0A4-9382-8D41-B1AA-4C8C3A297539}" type="pres">
      <dgm:prSet presAssocID="{0296984A-109A-5343-8792-560D8BBC4F97}" presName="rootText" presStyleLbl="node2" presStyleIdx="1" presStyleCnt="3" custScaleX="125806" custScaleY="1496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FEC6B9-C338-8B45-B32A-12DA5A9E1387}" type="pres">
      <dgm:prSet presAssocID="{0296984A-109A-5343-8792-560D8BBC4F97}" presName="rootConnector" presStyleLbl="node2" presStyleIdx="1" presStyleCnt="3"/>
      <dgm:spPr/>
      <dgm:t>
        <a:bodyPr/>
        <a:lstStyle/>
        <a:p>
          <a:endParaRPr lang="en-US"/>
        </a:p>
      </dgm:t>
    </dgm:pt>
    <dgm:pt modelId="{E8FA0BBE-511B-BA4E-8446-65271CF38B0A}" type="pres">
      <dgm:prSet presAssocID="{0296984A-109A-5343-8792-560D8BBC4F97}" presName="hierChild4" presStyleCnt="0"/>
      <dgm:spPr/>
    </dgm:pt>
    <dgm:pt modelId="{5B45BAF5-8ECF-C342-ADD0-C1F7B6BBB2A0}" type="pres">
      <dgm:prSet presAssocID="{0296984A-109A-5343-8792-560D8BBC4F97}" presName="hierChild5" presStyleCnt="0"/>
      <dgm:spPr/>
    </dgm:pt>
    <dgm:pt modelId="{A70F1E68-2BE5-5F45-A9FB-6DDFE322BD2A}" type="pres">
      <dgm:prSet presAssocID="{B28870D8-B812-E44A-AD1D-F8F5BD51CB02}" presName="Name37" presStyleLbl="parChTrans1D2" presStyleIdx="2" presStyleCnt="4"/>
      <dgm:spPr/>
      <dgm:t>
        <a:bodyPr/>
        <a:lstStyle/>
        <a:p>
          <a:endParaRPr lang="en-US"/>
        </a:p>
      </dgm:t>
    </dgm:pt>
    <dgm:pt modelId="{3DE5BDCF-3CE0-9341-9C53-314256573EFA}" type="pres">
      <dgm:prSet presAssocID="{EEBFD9DC-E700-C341-ACE5-CBBFE7A1AD73}" presName="hierRoot2" presStyleCnt="0">
        <dgm:presLayoutVars>
          <dgm:hierBranch val="init"/>
        </dgm:presLayoutVars>
      </dgm:prSet>
      <dgm:spPr/>
    </dgm:pt>
    <dgm:pt modelId="{5FD60E92-85D4-0C4C-B7FA-56D363AD3D99}" type="pres">
      <dgm:prSet presAssocID="{EEBFD9DC-E700-C341-ACE5-CBBFE7A1AD73}" presName="rootComposite" presStyleCnt="0"/>
      <dgm:spPr/>
    </dgm:pt>
    <dgm:pt modelId="{AC9A39C3-6E1E-C245-B66F-6C3506FC4157}" type="pres">
      <dgm:prSet presAssocID="{EEBFD9DC-E700-C341-ACE5-CBBFE7A1AD73}" presName="rootText" presStyleLbl="node2" presStyleIdx="2" presStyleCnt="3" custScaleX="117871" custScaleY="1490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D51A-160B-CC49-829C-1E702407E6B4}" type="pres">
      <dgm:prSet presAssocID="{EEBFD9DC-E700-C341-ACE5-CBBFE7A1AD73}" presName="rootConnector" presStyleLbl="node2" presStyleIdx="2" presStyleCnt="3"/>
      <dgm:spPr/>
      <dgm:t>
        <a:bodyPr/>
        <a:lstStyle/>
        <a:p>
          <a:endParaRPr lang="en-US"/>
        </a:p>
      </dgm:t>
    </dgm:pt>
    <dgm:pt modelId="{03379640-F32A-9848-AA9D-BA4CD3A58D0C}" type="pres">
      <dgm:prSet presAssocID="{EEBFD9DC-E700-C341-ACE5-CBBFE7A1AD73}" presName="hierChild4" presStyleCnt="0"/>
      <dgm:spPr/>
    </dgm:pt>
    <dgm:pt modelId="{0D82AB37-0FD4-534F-A27B-5515A21E11FB}" type="pres">
      <dgm:prSet presAssocID="{EEBFD9DC-E700-C341-ACE5-CBBFE7A1AD73}" presName="hierChild5" presStyleCnt="0"/>
      <dgm:spPr/>
    </dgm:pt>
    <dgm:pt modelId="{07BB1A68-6AFF-A34B-B403-22899381389D}" type="pres">
      <dgm:prSet presAssocID="{DE8F1771-BE59-4F46-8271-F5919D21070D}" presName="hierChild3" presStyleCnt="0"/>
      <dgm:spPr/>
    </dgm:pt>
    <dgm:pt modelId="{D440F201-414C-F24B-9E05-F27408E4FE18}" type="pres">
      <dgm:prSet presAssocID="{8B3C5F4B-D34F-E44A-8DD1-3CDDB00A50BC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FA23C844-F96C-2F48-ACD0-6240F41E6821}" type="pres">
      <dgm:prSet presAssocID="{BEFE057B-51F8-AA40-92F9-E50D2B4C1FB0}" presName="hierRoot3" presStyleCnt="0">
        <dgm:presLayoutVars>
          <dgm:hierBranch val="init"/>
        </dgm:presLayoutVars>
      </dgm:prSet>
      <dgm:spPr/>
    </dgm:pt>
    <dgm:pt modelId="{E2A8BEDA-CE0B-D64E-B656-9082BAD9E93A}" type="pres">
      <dgm:prSet presAssocID="{BEFE057B-51F8-AA40-92F9-E50D2B4C1FB0}" presName="rootComposite3" presStyleCnt="0"/>
      <dgm:spPr/>
    </dgm:pt>
    <dgm:pt modelId="{24815876-8364-7C4E-B05C-A325446B9DD8}" type="pres">
      <dgm:prSet presAssocID="{BEFE057B-51F8-AA40-92F9-E50D2B4C1FB0}" presName="rootText3" presStyleLbl="asst1" presStyleIdx="0" presStyleCnt="1" custScaleX="110319" custScaleY="1131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E7825E-9A95-9D4E-89EE-2EE82F685815}" type="pres">
      <dgm:prSet presAssocID="{BEFE057B-51F8-AA40-92F9-E50D2B4C1FB0}" presName="rootConnector3" presStyleLbl="asst1" presStyleIdx="0" presStyleCnt="1"/>
      <dgm:spPr/>
      <dgm:t>
        <a:bodyPr/>
        <a:lstStyle/>
        <a:p>
          <a:endParaRPr lang="en-US"/>
        </a:p>
      </dgm:t>
    </dgm:pt>
    <dgm:pt modelId="{9D3EB92C-7065-9649-9BA3-D47B2FF08957}" type="pres">
      <dgm:prSet presAssocID="{BEFE057B-51F8-AA40-92F9-E50D2B4C1FB0}" presName="hierChild6" presStyleCnt="0"/>
      <dgm:spPr/>
    </dgm:pt>
    <dgm:pt modelId="{3A517A4B-CC02-384B-B637-63D635AE2FB9}" type="pres">
      <dgm:prSet presAssocID="{BEFE057B-51F8-AA40-92F9-E50D2B4C1FB0}" presName="hierChild7" presStyleCnt="0"/>
      <dgm:spPr/>
    </dgm:pt>
  </dgm:ptLst>
  <dgm:cxnLst>
    <dgm:cxn modelId="{A7DE3597-E9D7-AD48-827F-CEBCF3996E36}" type="presOf" srcId="{BEFE057B-51F8-AA40-92F9-E50D2B4C1FB0}" destId="{E4E7825E-9A95-9D4E-89EE-2EE82F685815}" srcOrd="1" destOrd="0" presId="urn:microsoft.com/office/officeart/2005/8/layout/orgChart1"/>
    <dgm:cxn modelId="{25B73310-96F4-F145-B600-03FE54AD8673}" srcId="{DE8F1771-BE59-4F46-8271-F5919D21070D}" destId="{BEFE057B-51F8-AA40-92F9-E50D2B4C1FB0}" srcOrd="0" destOrd="0" parTransId="{8B3C5F4B-D34F-E44A-8DD1-3CDDB00A50BC}" sibTransId="{997030EA-0D71-C34B-AB3A-26D39E4EBEB0}"/>
    <dgm:cxn modelId="{FFC8AED5-FD45-D24B-B925-6EA4119C3819}" type="presOf" srcId="{89FFD0E0-822A-3744-8E53-3FCFBF5FA01F}" destId="{932362DB-2C51-0549-85B6-FF203DE332EA}" srcOrd="0" destOrd="0" presId="urn:microsoft.com/office/officeart/2005/8/layout/orgChart1"/>
    <dgm:cxn modelId="{810B572D-36CE-D347-B3DB-79C2A0AD9FC6}" type="presOf" srcId="{77DA71EF-877D-7E40-A5FF-2740FE0615C6}" destId="{B4C3E01F-5717-4347-9E75-8D12941E6F8B}" srcOrd="0" destOrd="0" presId="urn:microsoft.com/office/officeart/2005/8/layout/orgChart1"/>
    <dgm:cxn modelId="{6FE587D9-04ED-0F45-A72F-BB14CEBBD9F7}" type="presOf" srcId="{DE8F1771-BE59-4F46-8271-F5919D21070D}" destId="{6D344312-B4F0-5546-933B-CA2F110CF887}" srcOrd="0" destOrd="0" presId="urn:microsoft.com/office/officeart/2005/8/layout/orgChart1"/>
    <dgm:cxn modelId="{1E6923DA-B92F-EC43-83F3-89ED151D2A39}" type="presOf" srcId="{DE8F1771-BE59-4F46-8271-F5919D21070D}" destId="{61E5D1AD-47F3-824A-8ACC-A560B7463243}" srcOrd="1" destOrd="0" presId="urn:microsoft.com/office/officeart/2005/8/layout/orgChart1"/>
    <dgm:cxn modelId="{99CAD69F-D5F8-1F4E-8BC5-790F808B9E98}" type="presOf" srcId="{89FFD0E0-822A-3744-8E53-3FCFBF5FA01F}" destId="{BF86497C-056A-1B4B-ADE5-A68A8F016F8E}" srcOrd="1" destOrd="0" presId="urn:microsoft.com/office/officeart/2005/8/layout/orgChart1"/>
    <dgm:cxn modelId="{7D3EA10A-4EE3-0948-BF83-539C158D0F93}" type="presOf" srcId="{B28870D8-B812-E44A-AD1D-F8F5BD51CB02}" destId="{A70F1E68-2BE5-5F45-A9FB-6DDFE322BD2A}" srcOrd="0" destOrd="0" presId="urn:microsoft.com/office/officeart/2005/8/layout/orgChart1"/>
    <dgm:cxn modelId="{C53F95FD-359E-2546-8DAE-BA6E3342CFDD}" type="presOf" srcId="{F0F8D450-FB2C-FA41-A0A0-1D29E4084D4B}" destId="{BB5C22D2-9E09-FB46-AA53-6230341C0D60}" srcOrd="0" destOrd="0" presId="urn:microsoft.com/office/officeart/2005/8/layout/orgChart1"/>
    <dgm:cxn modelId="{AA4871DD-B1F5-FA49-A4B0-8E4912218619}" srcId="{DE8F1771-BE59-4F46-8271-F5919D21070D}" destId="{0296984A-109A-5343-8792-560D8BBC4F97}" srcOrd="2" destOrd="0" parTransId="{F0F8D450-FB2C-FA41-A0A0-1D29E4084D4B}" sibTransId="{8542ED05-2C4A-464E-831D-34895E814F98}"/>
    <dgm:cxn modelId="{408CB417-C3F7-6848-9A2B-0DF259DF5F4D}" type="presOf" srcId="{EEBFD9DC-E700-C341-ACE5-CBBFE7A1AD73}" destId="{AC9A39C3-6E1E-C245-B66F-6C3506FC4157}" srcOrd="0" destOrd="0" presId="urn:microsoft.com/office/officeart/2005/8/layout/orgChart1"/>
    <dgm:cxn modelId="{72CF6E4B-6A36-B840-9C4A-26269CF94AD1}" srcId="{DE8F1771-BE59-4F46-8271-F5919D21070D}" destId="{EEBFD9DC-E700-C341-ACE5-CBBFE7A1AD73}" srcOrd="3" destOrd="0" parTransId="{B28870D8-B812-E44A-AD1D-F8F5BD51CB02}" sibTransId="{0C5E7DFD-475C-1647-B150-AC5158489847}"/>
    <dgm:cxn modelId="{856389C5-A894-DD4F-A4ED-5431C1A360AD}" srcId="{8C48A6A8-C150-404C-8DC2-3E6A040EB4D6}" destId="{DE8F1771-BE59-4F46-8271-F5919D21070D}" srcOrd="0" destOrd="0" parTransId="{5083D101-B0B6-BE4E-B5E8-4586FBA63C82}" sibTransId="{7953FAE6-B16F-0A46-B16E-A5E1B9DCF0A6}"/>
    <dgm:cxn modelId="{E279282F-D9FC-AC48-A880-64BFAC29BE8B}" srcId="{DE8F1771-BE59-4F46-8271-F5919D21070D}" destId="{89FFD0E0-822A-3744-8E53-3FCFBF5FA01F}" srcOrd="1" destOrd="0" parTransId="{77DA71EF-877D-7E40-A5FF-2740FE0615C6}" sibTransId="{93B44821-8A53-CF4B-A7D7-70152D682C39}"/>
    <dgm:cxn modelId="{9CE52248-69C9-E545-824F-326A8F642CDB}" type="presOf" srcId="{8C48A6A8-C150-404C-8DC2-3E6A040EB4D6}" destId="{C33B18A8-6E4E-4442-BEDE-FD9FEA38ACFC}" srcOrd="0" destOrd="0" presId="urn:microsoft.com/office/officeart/2005/8/layout/orgChart1"/>
    <dgm:cxn modelId="{99A71856-C84B-3B41-B5FA-EC9F72DEE0BB}" type="presOf" srcId="{EEBFD9DC-E700-C341-ACE5-CBBFE7A1AD73}" destId="{C0D7D51A-160B-CC49-829C-1E702407E6B4}" srcOrd="1" destOrd="0" presId="urn:microsoft.com/office/officeart/2005/8/layout/orgChart1"/>
    <dgm:cxn modelId="{882D7589-A745-F54A-A3FC-9245BF753234}" type="presOf" srcId="{8B3C5F4B-D34F-E44A-8DD1-3CDDB00A50BC}" destId="{D440F201-414C-F24B-9E05-F27408E4FE18}" srcOrd="0" destOrd="0" presId="urn:microsoft.com/office/officeart/2005/8/layout/orgChart1"/>
    <dgm:cxn modelId="{45529F78-8E35-1540-BCE2-E1384D1B87B4}" type="presOf" srcId="{BEFE057B-51F8-AA40-92F9-E50D2B4C1FB0}" destId="{24815876-8364-7C4E-B05C-A325446B9DD8}" srcOrd="0" destOrd="0" presId="urn:microsoft.com/office/officeart/2005/8/layout/orgChart1"/>
    <dgm:cxn modelId="{7642180C-4C93-8741-80E1-91450BD84838}" type="presOf" srcId="{0296984A-109A-5343-8792-560D8BBC4F97}" destId="{F8FEC6B9-C338-8B45-B32A-12DA5A9E1387}" srcOrd="1" destOrd="0" presId="urn:microsoft.com/office/officeart/2005/8/layout/orgChart1"/>
    <dgm:cxn modelId="{37F8C1BD-0B65-8643-8510-7F5A3A4F2526}" type="presOf" srcId="{0296984A-109A-5343-8792-560D8BBC4F97}" destId="{C7EBA0A4-9382-8D41-B1AA-4C8C3A297539}" srcOrd="0" destOrd="0" presId="urn:microsoft.com/office/officeart/2005/8/layout/orgChart1"/>
    <dgm:cxn modelId="{D00B2F7D-FE47-E140-A0BC-305940356BB0}" type="presParOf" srcId="{C33B18A8-6E4E-4442-BEDE-FD9FEA38ACFC}" destId="{773ABB0E-7F8F-6F47-A747-AE10DB7E2359}" srcOrd="0" destOrd="0" presId="urn:microsoft.com/office/officeart/2005/8/layout/orgChart1"/>
    <dgm:cxn modelId="{875F1E05-8D73-2446-B8B5-E2F14D101649}" type="presParOf" srcId="{773ABB0E-7F8F-6F47-A747-AE10DB7E2359}" destId="{8D220708-79EE-0747-835F-502912768864}" srcOrd="0" destOrd="0" presId="urn:microsoft.com/office/officeart/2005/8/layout/orgChart1"/>
    <dgm:cxn modelId="{73DBFFB1-6EE6-2643-8857-717C7DD9F69B}" type="presParOf" srcId="{8D220708-79EE-0747-835F-502912768864}" destId="{6D344312-B4F0-5546-933B-CA2F110CF887}" srcOrd="0" destOrd="0" presId="urn:microsoft.com/office/officeart/2005/8/layout/orgChart1"/>
    <dgm:cxn modelId="{9960B431-B1EF-1844-93C3-9CBBDB75A495}" type="presParOf" srcId="{8D220708-79EE-0747-835F-502912768864}" destId="{61E5D1AD-47F3-824A-8ACC-A560B7463243}" srcOrd="1" destOrd="0" presId="urn:microsoft.com/office/officeart/2005/8/layout/orgChart1"/>
    <dgm:cxn modelId="{8861FB47-70FA-6246-A618-D4AD7067A18E}" type="presParOf" srcId="{773ABB0E-7F8F-6F47-A747-AE10DB7E2359}" destId="{ED12AD36-9C19-A242-B72C-314DD3E227E0}" srcOrd="1" destOrd="0" presId="urn:microsoft.com/office/officeart/2005/8/layout/orgChart1"/>
    <dgm:cxn modelId="{3CA3279B-50D3-E44C-B5A9-AED0B4BE9CB7}" type="presParOf" srcId="{ED12AD36-9C19-A242-B72C-314DD3E227E0}" destId="{B4C3E01F-5717-4347-9E75-8D12941E6F8B}" srcOrd="0" destOrd="0" presId="urn:microsoft.com/office/officeart/2005/8/layout/orgChart1"/>
    <dgm:cxn modelId="{86F46170-F21F-6A47-B91A-5DBD5C55EE50}" type="presParOf" srcId="{ED12AD36-9C19-A242-B72C-314DD3E227E0}" destId="{F8F7F932-1C56-EE49-86F8-D9908BCECE87}" srcOrd="1" destOrd="0" presId="urn:microsoft.com/office/officeart/2005/8/layout/orgChart1"/>
    <dgm:cxn modelId="{B8E40A62-122B-A940-8EA3-23367A9F8AA8}" type="presParOf" srcId="{F8F7F932-1C56-EE49-86F8-D9908BCECE87}" destId="{B7E36492-679A-4047-90F3-CBF960CA2669}" srcOrd="0" destOrd="0" presId="urn:microsoft.com/office/officeart/2005/8/layout/orgChart1"/>
    <dgm:cxn modelId="{C70F441D-3243-B748-9E6C-53151F081C17}" type="presParOf" srcId="{B7E36492-679A-4047-90F3-CBF960CA2669}" destId="{932362DB-2C51-0549-85B6-FF203DE332EA}" srcOrd="0" destOrd="0" presId="urn:microsoft.com/office/officeart/2005/8/layout/orgChart1"/>
    <dgm:cxn modelId="{816AC77A-E81B-8D4A-BDC8-B8AB171CF0BA}" type="presParOf" srcId="{B7E36492-679A-4047-90F3-CBF960CA2669}" destId="{BF86497C-056A-1B4B-ADE5-A68A8F016F8E}" srcOrd="1" destOrd="0" presId="urn:microsoft.com/office/officeart/2005/8/layout/orgChart1"/>
    <dgm:cxn modelId="{A21D93E3-C7E6-BD40-B54B-55A905761987}" type="presParOf" srcId="{F8F7F932-1C56-EE49-86F8-D9908BCECE87}" destId="{29FCCD30-F3CE-B544-9CA8-452D6D4619F0}" srcOrd="1" destOrd="0" presId="urn:microsoft.com/office/officeart/2005/8/layout/orgChart1"/>
    <dgm:cxn modelId="{ABAD2CF2-01A0-E946-A8AD-D206C9087316}" type="presParOf" srcId="{F8F7F932-1C56-EE49-86F8-D9908BCECE87}" destId="{7EE439F1-D12B-4443-AEF0-5AC2C5BC300F}" srcOrd="2" destOrd="0" presId="urn:microsoft.com/office/officeart/2005/8/layout/orgChart1"/>
    <dgm:cxn modelId="{8EB4B249-4F7B-D643-B1CA-F07857F102AC}" type="presParOf" srcId="{ED12AD36-9C19-A242-B72C-314DD3E227E0}" destId="{BB5C22D2-9E09-FB46-AA53-6230341C0D60}" srcOrd="2" destOrd="0" presId="urn:microsoft.com/office/officeart/2005/8/layout/orgChart1"/>
    <dgm:cxn modelId="{C8EF5645-68CC-1243-A8AC-15E7A032D1F3}" type="presParOf" srcId="{ED12AD36-9C19-A242-B72C-314DD3E227E0}" destId="{0B75BA76-3FB9-6B41-AAC9-686A5BE65BDD}" srcOrd="3" destOrd="0" presId="urn:microsoft.com/office/officeart/2005/8/layout/orgChart1"/>
    <dgm:cxn modelId="{8AC46474-8053-374D-9708-B24B4C17586D}" type="presParOf" srcId="{0B75BA76-3FB9-6B41-AAC9-686A5BE65BDD}" destId="{CFB460AC-817A-8147-8EAD-02A5D94ABC61}" srcOrd="0" destOrd="0" presId="urn:microsoft.com/office/officeart/2005/8/layout/orgChart1"/>
    <dgm:cxn modelId="{A8AC3D14-F377-0C44-BB3C-6E476277A324}" type="presParOf" srcId="{CFB460AC-817A-8147-8EAD-02A5D94ABC61}" destId="{C7EBA0A4-9382-8D41-B1AA-4C8C3A297539}" srcOrd="0" destOrd="0" presId="urn:microsoft.com/office/officeart/2005/8/layout/orgChart1"/>
    <dgm:cxn modelId="{39B53B2D-8125-174B-8F3F-3FEF8221351C}" type="presParOf" srcId="{CFB460AC-817A-8147-8EAD-02A5D94ABC61}" destId="{F8FEC6B9-C338-8B45-B32A-12DA5A9E1387}" srcOrd="1" destOrd="0" presId="urn:microsoft.com/office/officeart/2005/8/layout/orgChart1"/>
    <dgm:cxn modelId="{57FC8B5D-0119-D64A-8C14-0782FE36E2C7}" type="presParOf" srcId="{0B75BA76-3FB9-6B41-AAC9-686A5BE65BDD}" destId="{E8FA0BBE-511B-BA4E-8446-65271CF38B0A}" srcOrd="1" destOrd="0" presId="urn:microsoft.com/office/officeart/2005/8/layout/orgChart1"/>
    <dgm:cxn modelId="{2C6E080E-9182-D545-B3C1-6292C38133AA}" type="presParOf" srcId="{0B75BA76-3FB9-6B41-AAC9-686A5BE65BDD}" destId="{5B45BAF5-8ECF-C342-ADD0-C1F7B6BBB2A0}" srcOrd="2" destOrd="0" presId="urn:microsoft.com/office/officeart/2005/8/layout/orgChart1"/>
    <dgm:cxn modelId="{AED79F70-A615-5F45-89D8-EEE5316FEB64}" type="presParOf" srcId="{ED12AD36-9C19-A242-B72C-314DD3E227E0}" destId="{A70F1E68-2BE5-5F45-A9FB-6DDFE322BD2A}" srcOrd="4" destOrd="0" presId="urn:microsoft.com/office/officeart/2005/8/layout/orgChart1"/>
    <dgm:cxn modelId="{13195A67-4F7D-3A44-8D6E-068AFCE644B9}" type="presParOf" srcId="{ED12AD36-9C19-A242-B72C-314DD3E227E0}" destId="{3DE5BDCF-3CE0-9341-9C53-314256573EFA}" srcOrd="5" destOrd="0" presId="urn:microsoft.com/office/officeart/2005/8/layout/orgChart1"/>
    <dgm:cxn modelId="{D8F00686-2819-E749-8CE2-A7875ABB8C6B}" type="presParOf" srcId="{3DE5BDCF-3CE0-9341-9C53-314256573EFA}" destId="{5FD60E92-85D4-0C4C-B7FA-56D363AD3D99}" srcOrd="0" destOrd="0" presId="urn:microsoft.com/office/officeart/2005/8/layout/orgChart1"/>
    <dgm:cxn modelId="{61755E18-C146-9046-A2A5-EB1DE71446F2}" type="presParOf" srcId="{5FD60E92-85D4-0C4C-B7FA-56D363AD3D99}" destId="{AC9A39C3-6E1E-C245-B66F-6C3506FC4157}" srcOrd="0" destOrd="0" presId="urn:microsoft.com/office/officeart/2005/8/layout/orgChart1"/>
    <dgm:cxn modelId="{59EEE51F-64B8-7448-9D33-04339DA57E57}" type="presParOf" srcId="{5FD60E92-85D4-0C4C-B7FA-56D363AD3D99}" destId="{C0D7D51A-160B-CC49-829C-1E702407E6B4}" srcOrd="1" destOrd="0" presId="urn:microsoft.com/office/officeart/2005/8/layout/orgChart1"/>
    <dgm:cxn modelId="{34F066B7-25FD-EA43-9BBF-35CA9661D584}" type="presParOf" srcId="{3DE5BDCF-3CE0-9341-9C53-314256573EFA}" destId="{03379640-F32A-9848-AA9D-BA4CD3A58D0C}" srcOrd="1" destOrd="0" presId="urn:microsoft.com/office/officeart/2005/8/layout/orgChart1"/>
    <dgm:cxn modelId="{762EF140-615B-6C44-903E-2D2102675034}" type="presParOf" srcId="{3DE5BDCF-3CE0-9341-9C53-314256573EFA}" destId="{0D82AB37-0FD4-534F-A27B-5515A21E11FB}" srcOrd="2" destOrd="0" presId="urn:microsoft.com/office/officeart/2005/8/layout/orgChart1"/>
    <dgm:cxn modelId="{02469AD8-DDF3-DF4E-B5DD-BBE5A1F19AEC}" type="presParOf" srcId="{773ABB0E-7F8F-6F47-A747-AE10DB7E2359}" destId="{07BB1A68-6AFF-A34B-B403-22899381389D}" srcOrd="2" destOrd="0" presId="urn:microsoft.com/office/officeart/2005/8/layout/orgChart1"/>
    <dgm:cxn modelId="{A725B864-4387-9F49-9938-91757BDA3887}" type="presParOf" srcId="{07BB1A68-6AFF-A34B-B403-22899381389D}" destId="{D440F201-414C-F24B-9E05-F27408E4FE18}" srcOrd="0" destOrd="0" presId="urn:microsoft.com/office/officeart/2005/8/layout/orgChart1"/>
    <dgm:cxn modelId="{54B47E31-7E47-6843-962C-3AD6D1DF1A90}" type="presParOf" srcId="{07BB1A68-6AFF-A34B-B403-22899381389D}" destId="{FA23C844-F96C-2F48-ACD0-6240F41E6821}" srcOrd="1" destOrd="0" presId="urn:microsoft.com/office/officeart/2005/8/layout/orgChart1"/>
    <dgm:cxn modelId="{7E62FA50-F34F-5646-8540-9E05D0615C56}" type="presParOf" srcId="{FA23C844-F96C-2F48-ACD0-6240F41E6821}" destId="{E2A8BEDA-CE0B-D64E-B656-9082BAD9E93A}" srcOrd="0" destOrd="0" presId="urn:microsoft.com/office/officeart/2005/8/layout/orgChart1"/>
    <dgm:cxn modelId="{E8AEC777-7C79-094E-9A44-1982CE93CC12}" type="presParOf" srcId="{E2A8BEDA-CE0B-D64E-B656-9082BAD9E93A}" destId="{24815876-8364-7C4E-B05C-A325446B9DD8}" srcOrd="0" destOrd="0" presId="urn:microsoft.com/office/officeart/2005/8/layout/orgChart1"/>
    <dgm:cxn modelId="{E13FE43D-7FBD-6E47-A65C-DF305CE35950}" type="presParOf" srcId="{E2A8BEDA-CE0B-D64E-B656-9082BAD9E93A}" destId="{E4E7825E-9A95-9D4E-89EE-2EE82F685815}" srcOrd="1" destOrd="0" presId="urn:microsoft.com/office/officeart/2005/8/layout/orgChart1"/>
    <dgm:cxn modelId="{16576DF7-C290-DE4A-A424-B4665D051B20}" type="presParOf" srcId="{FA23C844-F96C-2F48-ACD0-6240F41E6821}" destId="{9D3EB92C-7065-9649-9BA3-D47B2FF08957}" srcOrd="1" destOrd="0" presId="urn:microsoft.com/office/officeart/2005/8/layout/orgChart1"/>
    <dgm:cxn modelId="{51B62870-69DB-F944-A9DF-8973334DBFA7}" type="presParOf" srcId="{FA23C844-F96C-2F48-ACD0-6240F41E6821}" destId="{3A517A4B-CC02-384B-B637-63D635AE2F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48A6A8-C150-404C-8DC2-3E6A040EB4D6}" type="doc">
      <dgm:prSet loTypeId="urn:microsoft.com/office/officeart/2005/8/layout/orgChart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E8F1771-BE59-4F46-8271-F5919D21070D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Bookman Old Style"/>
              <a:cs typeface="Bookman Old Style"/>
            </a:rPr>
            <a:t>High Energy Physics</a:t>
          </a:r>
        </a:p>
        <a:p>
          <a:r>
            <a:rPr lang="en-US" sz="1400" b="1" dirty="0" smtClean="0">
              <a:solidFill>
                <a:schemeClr val="tx1"/>
              </a:solidFill>
              <a:latin typeface="Bookman Old Style"/>
              <a:cs typeface="Bookman Old Style"/>
            </a:rPr>
            <a:t>(Global)</a:t>
          </a:r>
          <a:endParaRPr lang="en-US" sz="1400" b="1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5083D101-B0B6-BE4E-B5E8-4586FBA63C82}" type="parTrans" cxnId="{856389C5-A894-DD4F-A4ED-5431C1A360AD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7953FAE6-B16F-0A46-B16E-A5E1B9DCF0A6}" type="sibTrans" cxnId="{856389C5-A894-DD4F-A4ED-5431C1A360AD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BEFE057B-51F8-AA40-92F9-E50D2B4C1FB0}" type="asst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Bookman Old Style"/>
              <a:cs typeface="Bookman Old Style"/>
            </a:rPr>
            <a:t>Science Education and Human Resource Development</a:t>
          </a:r>
          <a:endParaRPr lang="en-US" sz="1400" b="1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8B3C5F4B-D34F-E44A-8DD1-3CDDB00A50BC}" type="parTrans" cxnId="{25B73310-96F4-F145-B600-03FE54AD8673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997030EA-0D71-C34B-AB3A-26D39E4EBEB0}" type="sibTrans" cxnId="{25B73310-96F4-F145-B600-03FE54AD8673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89FFD0E0-822A-3744-8E53-3FCFBF5FA01F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Bookman Old Style"/>
              <a:cs typeface="Bookman Old Style"/>
            </a:rPr>
            <a:t>Detectors</a:t>
          </a:r>
        </a:p>
        <a:p>
          <a:r>
            <a:rPr lang="en-US" sz="1400" dirty="0" smtClean="0">
              <a:solidFill>
                <a:schemeClr val="tx1"/>
              </a:solidFill>
              <a:latin typeface="Bookman Old Style"/>
              <a:cs typeface="Bookman Old Style"/>
            </a:rPr>
            <a:t>Medical Science, Radiation Monitoring, </a:t>
          </a:r>
        </a:p>
        <a:p>
          <a:r>
            <a:rPr lang="en-US" sz="1400" dirty="0" smtClean="0">
              <a:solidFill>
                <a:schemeClr val="tx1"/>
              </a:solidFill>
              <a:latin typeface="Bookman Old Style"/>
              <a:cs typeface="Bookman Old Style"/>
            </a:rPr>
            <a:t>Security</a:t>
          </a:r>
          <a:endParaRPr lang="en-US" sz="1400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77DA71EF-877D-7E40-A5FF-2740FE0615C6}" type="parTrans" cxnId="{E279282F-D9FC-AC48-A880-64BFAC29BE8B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93B44821-8A53-CF4B-A7D7-70152D682C39}" type="sibTrans" cxnId="{E279282F-D9FC-AC48-A880-64BFAC29BE8B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0296984A-109A-5343-8792-560D8BBC4F97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Bookman Old Style"/>
              <a:cs typeface="Bookman Old Style"/>
            </a:rPr>
            <a:t>Accelerators</a:t>
          </a:r>
        </a:p>
        <a:p>
          <a:r>
            <a:rPr lang="en-US" sz="1400" dirty="0" smtClean="0">
              <a:solidFill>
                <a:schemeClr val="tx1"/>
              </a:solidFill>
              <a:latin typeface="Bookman Old Style"/>
              <a:cs typeface="Bookman Old Style"/>
            </a:rPr>
            <a:t>Medical Science</a:t>
          </a:r>
        </a:p>
        <a:p>
          <a:r>
            <a:rPr lang="en-US" sz="1400" dirty="0" smtClean="0">
              <a:solidFill>
                <a:schemeClr val="tx1"/>
              </a:solidFill>
              <a:latin typeface="Bookman Old Style"/>
              <a:cs typeface="Bookman Old Style"/>
            </a:rPr>
            <a:t>ADSS (Energy) and Radioactive Waste disposal</a:t>
          </a:r>
          <a:endParaRPr lang="en-US" sz="1400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F0F8D450-FB2C-FA41-A0A0-1D29E4084D4B}" type="parTrans" cxnId="{AA4871DD-B1F5-FA49-A4B0-8E4912218619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8542ED05-2C4A-464E-831D-34895E814F98}" type="sibTrans" cxnId="{AA4871DD-B1F5-FA49-A4B0-8E4912218619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EEBFD9DC-E700-C341-ACE5-CBBFE7A1AD73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Bookman Old Style"/>
              <a:cs typeface="Bookman Old Style"/>
            </a:rPr>
            <a:t>Computing</a:t>
          </a:r>
        </a:p>
        <a:p>
          <a:r>
            <a:rPr lang="en-US" sz="1400" dirty="0" smtClean="0">
              <a:solidFill>
                <a:schemeClr val="tx1"/>
              </a:solidFill>
              <a:latin typeface="Bookman Old Style"/>
              <a:cs typeface="Bookman Old Style"/>
            </a:rPr>
            <a:t>Modeling Climate</a:t>
          </a:r>
        </a:p>
        <a:p>
          <a:r>
            <a:rPr lang="en-US" sz="1400" dirty="0" smtClean="0">
              <a:solidFill>
                <a:schemeClr val="tx1"/>
              </a:solidFill>
              <a:latin typeface="Bookman Old Style"/>
              <a:cs typeface="Bookman Old Style"/>
            </a:rPr>
            <a:t>Modeling Economy</a:t>
          </a:r>
        </a:p>
        <a:p>
          <a:r>
            <a:rPr lang="en-US" sz="1400" dirty="0" smtClean="0">
              <a:solidFill>
                <a:schemeClr val="tx1"/>
              </a:solidFill>
              <a:latin typeface="Bookman Old Style"/>
              <a:cs typeface="Bookman Old Style"/>
            </a:rPr>
            <a:t>Other fields of Science</a:t>
          </a:r>
          <a:endParaRPr lang="en-US" sz="1400" dirty="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B28870D8-B812-E44A-AD1D-F8F5BD51CB02}" type="parTrans" cxnId="{72CF6E4B-6A36-B840-9C4A-26269CF94AD1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0C5E7DFD-475C-1647-B150-AC5158489847}" type="sibTrans" cxnId="{72CF6E4B-6A36-B840-9C4A-26269CF94AD1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Bookman Old Style"/>
            <a:cs typeface="Bookman Old Style"/>
          </a:endParaRPr>
        </a:p>
      </dgm:t>
    </dgm:pt>
    <dgm:pt modelId="{C33B18A8-6E4E-4442-BEDE-FD9FEA38ACFC}" type="pres">
      <dgm:prSet presAssocID="{8C48A6A8-C150-404C-8DC2-3E6A040EB4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73ABB0E-7F8F-6F47-A747-AE10DB7E2359}" type="pres">
      <dgm:prSet presAssocID="{DE8F1771-BE59-4F46-8271-F5919D21070D}" presName="hierRoot1" presStyleCnt="0">
        <dgm:presLayoutVars>
          <dgm:hierBranch val="init"/>
        </dgm:presLayoutVars>
      </dgm:prSet>
      <dgm:spPr/>
    </dgm:pt>
    <dgm:pt modelId="{8D220708-79EE-0747-835F-502912768864}" type="pres">
      <dgm:prSet presAssocID="{DE8F1771-BE59-4F46-8271-F5919D21070D}" presName="rootComposite1" presStyleCnt="0"/>
      <dgm:spPr/>
    </dgm:pt>
    <dgm:pt modelId="{6D344312-B4F0-5546-933B-CA2F110CF887}" type="pres">
      <dgm:prSet presAssocID="{DE8F1771-BE59-4F46-8271-F5919D21070D}" presName="rootText1" presStyleLbl="node0" presStyleIdx="0" presStyleCnt="1" custScaleX="119472" custScaleY="1176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E5D1AD-47F3-824A-8ACC-A560B7463243}" type="pres">
      <dgm:prSet presAssocID="{DE8F1771-BE59-4F46-8271-F5919D21070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D12AD36-9C19-A242-B72C-314DD3E227E0}" type="pres">
      <dgm:prSet presAssocID="{DE8F1771-BE59-4F46-8271-F5919D21070D}" presName="hierChild2" presStyleCnt="0"/>
      <dgm:spPr/>
    </dgm:pt>
    <dgm:pt modelId="{B4C3E01F-5717-4347-9E75-8D12941E6F8B}" type="pres">
      <dgm:prSet presAssocID="{77DA71EF-877D-7E40-A5FF-2740FE0615C6}" presName="Name37" presStyleLbl="parChTrans1D2" presStyleIdx="0" presStyleCnt="4"/>
      <dgm:spPr/>
      <dgm:t>
        <a:bodyPr/>
        <a:lstStyle/>
        <a:p>
          <a:endParaRPr lang="en-US"/>
        </a:p>
      </dgm:t>
    </dgm:pt>
    <dgm:pt modelId="{F8F7F932-1C56-EE49-86F8-D9908BCECE87}" type="pres">
      <dgm:prSet presAssocID="{89FFD0E0-822A-3744-8E53-3FCFBF5FA01F}" presName="hierRoot2" presStyleCnt="0">
        <dgm:presLayoutVars>
          <dgm:hierBranch val="init"/>
        </dgm:presLayoutVars>
      </dgm:prSet>
      <dgm:spPr/>
    </dgm:pt>
    <dgm:pt modelId="{B7E36492-679A-4047-90F3-CBF960CA2669}" type="pres">
      <dgm:prSet presAssocID="{89FFD0E0-822A-3744-8E53-3FCFBF5FA01F}" presName="rootComposite" presStyleCnt="0"/>
      <dgm:spPr/>
    </dgm:pt>
    <dgm:pt modelId="{932362DB-2C51-0549-85B6-FF203DE332EA}" type="pres">
      <dgm:prSet presAssocID="{89FFD0E0-822A-3744-8E53-3FCFBF5FA01F}" presName="rootText" presStyleLbl="node2" presStyleIdx="0" presStyleCnt="3" custScaleX="121402" custScaleY="1580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86497C-056A-1B4B-ADE5-A68A8F016F8E}" type="pres">
      <dgm:prSet presAssocID="{89FFD0E0-822A-3744-8E53-3FCFBF5FA01F}" presName="rootConnector" presStyleLbl="node2" presStyleIdx="0" presStyleCnt="3"/>
      <dgm:spPr/>
      <dgm:t>
        <a:bodyPr/>
        <a:lstStyle/>
        <a:p>
          <a:endParaRPr lang="en-US"/>
        </a:p>
      </dgm:t>
    </dgm:pt>
    <dgm:pt modelId="{29FCCD30-F3CE-B544-9CA8-452D6D4619F0}" type="pres">
      <dgm:prSet presAssocID="{89FFD0E0-822A-3744-8E53-3FCFBF5FA01F}" presName="hierChild4" presStyleCnt="0"/>
      <dgm:spPr/>
    </dgm:pt>
    <dgm:pt modelId="{7EE439F1-D12B-4443-AEF0-5AC2C5BC300F}" type="pres">
      <dgm:prSet presAssocID="{89FFD0E0-822A-3744-8E53-3FCFBF5FA01F}" presName="hierChild5" presStyleCnt="0"/>
      <dgm:spPr/>
    </dgm:pt>
    <dgm:pt modelId="{BB5C22D2-9E09-FB46-AA53-6230341C0D60}" type="pres">
      <dgm:prSet presAssocID="{F0F8D450-FB2C-FA41-A0A0-1D29E4084D4B}" presName="Name37" presStyleLbl="parChTrans1D2" presStyleIdx="1" presStyleCnt="4"/>
      <dgm:spPr/>
      <dgm:t>
        <a:bodyPr/>
        <a:lstStyle/>
        <a:p>
          <a:endParaRPr lang="en-US"/>
        </a:p>
      </dgm:t>
    </dgm:pt>
    <dgm:pt modelId="{0B75BA76-3FB9-6B41-AAC9-686A5BE65BDD}" type="pres">
      <dgm:prSet presAssocID="{0296984A-109A-5343-8792-560D8BBC4F97}" presName="hierRoot2" presStyleCnt="0">
        <dgm:presLayoutVars>
          <dgm:hierBranch val="init"/>
        </dgm:presLayoutVars>
      </dgm:prSet>
      <dgm:spPr/>
    </dgm:pt>
    <dgm:pt modelId="{CFB460AC-817A-8147-8EAD-02A5D94ABC61}" type="pres">
      <dgm:prSet presAssocID="{0296984A-109A-5343-8792-560D8BBC4F97}" presName="rootComposite" presStyleCnt="0"/>
      <dgm:spPr/>
    </dgm:pt>
    <dgm:pt modelId="{C7EBA0A4-9382-8D41-B1AA-4C8C3A297539}" type="pres">
      <dgm:prSet presAssocID="{0296984A-109A-5343-8792-560D8BBC4F97}" presName="rootText" presStyleLbl="node2" presStyleIdx="1" presStyleCnt="3" custScaleX="125806" custScaleY="1496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FEC6B9-C338-8B45-B32A-12DA5A9E1387}" type="pres">
      <dgm:prSet presAssocID="{0296984A-109A-5343-8792-560D8BBC4F97}" presName="rootConnector" presStyleLbl="node2" presStyleIdx="1" presStyleCnt="3"/>
      <dgm:spPr/>
      <dgm:t>
        <a:bodyPr/>
        <a:lstStyle/>
        <a:p>
          <a:endParaRPr lang="en-US"/>
        </a:p>
      </dgm:t>
    </dgm:pt>
    <dgm:pt modelId="{E8FA0BBE-511B-BA4E-8446-65271CF38B0A}" type="pres">
      <dgm:prSet presAssocID="{0296984A-109A-5343-8792-560D8BBC4F97}" presName="hierChild4" presStyleCnt="0"/>
      <dgm:spPr/>
    </dgm:pt>
    <dgm:pt modelId="{5B45BAF5-8ECF-C342-ADD0-C1F7B6BBB2A0}" type="pres">
      <dgm:prSet presAssocID="{0296984A-109A-5343-8792-560D8BBC4F97}" presName="hierChild5" presStyleCnt="0"/>
      <dgm:spPr/>
    </dgm:pt>
    <dgm:pt modelId="{A70F1E68-2BE5-5F45-A9FB-6DDFE322BD2A}" type="pres">
      <dgm:prSet presAssocID="{B28870D8-B812-E44A-AD1D-F8F5BD51CB02}" presName="Name37" presStyleLbl="parChTrans1D2" presStyleIdx="2" presStyleCnt="4"/>
      <dgm:spPr/>
      <dgm:t>
        <a:bodyPr/>
        <a:lstStyle/>
        <a:p>
          <a:endParaRPr lang="en-US"/>
        </a:p>
      </dgm:t>
    </dgm:pt>
    <dgm:pt modelId="{3DE5BDCF-3CE0-9341-9C53-314256573EFA}" type="pres">
      <dgm:prSet presAssocID="{EEBFD9DC-E700-C341-ACE5-CBBFE7A1AD73}" presName="hierRoot2" presStyleCnt="0">
        <dgm:presLayoutVars>
          <dgm:hierBranch val="init"/>
        </dgm:presLayoutVars>
      </dgm:prSet>
      <dgm:spPr/>
    </dgm:pt>
    <dgm:pt modelId="{5FD60E92-85D4-0C4C-B7FA-56D363AD3D99}" type="pres">
      <dgm:prSet presAssocID="{EEBFD9DC-E700-C341-ACE5-CBBFE7A1AD73}" presName="rootComposite" presStyleCnt="0"/>
      <dgm:spPr/>
    </dgm:pt>
    <dgm:pt modelId="{AC9A39C3-6E1E-C245-B66F-6C3506FC4157}" type="pres">
      <dgm:prSet presAssocID="{EEBFD9DC-E700-C341-ACE5-CBBFE7A1AD73}" presName="rootText" presStyleLbl="node2" presStyleIdx="2" presStyleCnt="3" custScaleX="117871" custScaleY="1490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7D51A-160B-CC49-829C-1E702407E6B4}" type="pres">
      <dgm:prSet presAssocID="{EEBFD9DC-E700-C341-ACE5-CBBFE7A1AD73}" presName="rootConnector" presStyleLbl="node2" presStyleIdx="2" presStyleCnt="3"/>
      <dgm:spPr/>
      <dgm:t>
        <a:bodyPr/>
        <a:lstStyle/>
        <a:p>
          <a:endParaRPr lang="en-US"/>
        </a:p>
      </dgm:t>
    </dgm:pt>
    <dgm:pt modelId="{03379640-F32A-9848-AA9D-BA4CD3A58D0C}" type="pres">
      <dgm:prSet presAssocID="{EEBFD9DC-E700-C341-ACE5-CBBFE7A1AD73}" presName="hierChild4" presStyleCnt="0"/>
      <dgm:spPr/>
    </dgm:pt>
    <dgm:pt modelId="{0D82AB37-0FD4-534F-A27B-5515A21E11FB}" type="pres">
      <dgm:prSet presAssocID="{EEBFD9DC-E700-C341-ACE5-CBBFE7A1AD73}" presName="hierChild5" presStyleCnt="0"/>
      <dgm:spPr/>
    </dgm:pt>
    <dgm:pt modelId="{07BB1A68-6AFF-A34B-B403-22899381389D}" type="pres">
      <dgm:prSet presAssocID="{DE8F1771-BE59-4F46-8271-F5919D21070D}" presName="hierChild3" presStyleCnt="0"/>
      <dgm:spPr/>
    </dgm:pt>
    <dgm:pt modelId="{D440F201-414C-F24B-9E05-F27408E4FE18}" type="pres">
      <dgm:prSet presAssocID="{8B3C5F4B-D34F-E44A-8DD1-3CDDB00A50BC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FA23C844-F96C-2F48-ACD0-6240F41E6821}" type="pres">
      <dgm:prSet presAssocID="{BEFE057B-51F8-AA40-92F9-E50D2B4C1FB0}" presName="hierRoot3" presStyleCnt="0">
        <dgm:presLayoutVars>
          <dgm:hierBranch val="init"/>
        </dgm:presLayoutVars>
      </dgm:prSet>
      <dgm:spPr/>
    </dgm:pt>
    <dgm:pt modelId="{E2A8BEDA-CE0B-D64E-B656-9082BAD9E93A}" type="pres">
      <dgm:prSet presAssocID="{BEFE057B-51F8-AA40-92F9-E50D2B4C1FB0}" presName="rootComposite3" presStyleCnt="0"/>
      <dgm:spPr/>
    </dgm:pt>
    <dgm:pt modelId="{24815876-8364-7C4E-B05C-A325446B9DD8}" type="pres">
      <dgm:prSet presAssocID="{BEFE057B-51F8-AA40-92F9-E50D2B4C1FB0}" presName="rootText3" presStyleLbl="asst1" presStyleIdx="0" presStyleCnt="1" custScaleX="110319" custScaleY="1131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E7825E-9A95-9D4E-89EE-2EE82F685815}" type="pres">
      <dgm:prSet presAssocID="{BEFE057B-51F8-AA40-92F9-E50D2B4C1FB0}" presName="rootConnector3" presStyleLbl="asst1" presStyleIdx="0" presStyleCnt="1"/>
      <dgm:spPr/>
      <dgm:t>
        <a:bodyPr/>
        <a:lstStyle/>
        <a:p>
          <a:endParaRPr lang="en-US"/>
        </a:p>
      </dgm:t>
    </dgm:pt>
    <dgm:pt modelId="{9D3EB92C-7065-9649-9BA3-D47B2FF08957}" type="pres">
      <dgm:prSet presAssocID="{BEFE057B-51F8-AA40-92F9-E50D2B4C1FB0}" presName="hierChild6" presStyleCnt="0"/>
      <dgm:spPr/>
    </dgm:pt>
    <dgm:pt modelId="{3A517A4B-CC02-384B-B637-63D635AE2FB9}" type="pres">
      <dgm:prSet presAssocID="{BEFE057B-51F8-AA40-92F9-E50D2B4C1FB0}" presName="hierChild7" presStyleCnt="0"/>
      <dgm:spPr/>
    </dgm:pt>
  </dgm:ptLst>
  <dgm:cxnLst>
    <dgm:cxn modelId="{628A7DF4-7C28-4040-A573-D65255EE1696}" type="presOf" srcId="{EEBFD9DC-E700-C341-ACE5-CBBFE7A1AD73}" destId="{AC9A39C3-6E1E-C245-B66F-6C3506FC4157}" srcOrd="0" destOrd="0" presId="urn:microsoft.com/office/officeart/2005/8/layout/orgChart1"/>
    <dgm:cxn modelId="{25B73310-96F4-F145-B600-03FE54AD8673}" srcId="{DE8F1771-BE59-4F46-8271-F5919D21070D}" destId="{BEFE057B-51F8-AA40-92F9-E50D2B4C1FB0}" srcOrd="0" destOrd="0" parTransId="{8B3C5F4B-D34F-E44A-8DD1-3CDDB00A50BC}" sibTransId="{997030EA-0D71-C34B-AB3A-26D39E4EBEB0}"/>
    <dgm:cxn modelId="{2714EEE7-2399-824A-B499-EF3C079090FF}" type="presOf" srcId="{DE8F1771-BE59-4F46-8271-F5919D21070D}" destId="{6D344312-B4F0-5546-933B-CA2F110CF887}" srcOrd="0" destOrd="0" presId="urn:microsoft.com/office/officeart/2005/8/layout/orgChart1"/>
    <dgm:cxn modelId="{3EB75791-9BFB-C44A-BB91-3954E712E4BA}" type="presOf" srcId="{77DA71EF-877D-7E40-A5FF-2740FE0615C6}" destId="{B4C3E01F-5717-4347-9E75-8D12941E6F8B}" srcOrd="0" destOrd="0" presId="urn:microsoft.com/office/officeart/2005/8/layout/orgChart1"/>
    <dgm:cxn modelId="{857413E2-F93A-574B-A8AD-A294818307BB}" type="presOf" srcId="{8B3C5F4B-D34F-E44A-8DD1-3CDDB00A50BC}" destId="{D440F201-414C-F24B-9E05-F27408E4FE18}" srcOrd="0" destOrd="0" presId="urn:microsoft.com/office/officeart/2005/8/layout/orgChart1"/>
    <dgm:cxn modelId="{DF5ADDB7-7B97-9042-BD95-7ED06B73726B}" type="presOf" srcId="{B28870D8-B812-E44A-AD1D-F8F5BD51CB02}" destId="{A70F1E68-2BE5-5F45-A9FB-6DDFE322BD2A}" srcOrd="0" destOrd="0" presId="urn:microsoft.com/office/officeart/2005/8/layout/orgChart1"/>
    <dgm:cxn modelId="{C8FFD24D-AEAF-394B-8935-BA9204B34756}" type="presOf" srcId="{89FFD0E0-822A-3744-8E53-3FCFBF5FA01F}" destId="{932362DB-2C51-0549-85B6-FF203DE332EA}" srcOrd="0" destOrd="0" presId="urn:microsoft.com/office/officeart/2005/8/layout/orgChart1"/>
    <dgm:cxn modelId="{AA4871DD-B1F5-FA49-A4B0-8E4912218619}" srcId="{DE8F1771-BE59-4F46-8271-F5919D21070D}" destId="{0296984A-109A-5343-8792-560D8BBC4F97}" srcOrd="2" destOrd="0" parTransId="{F0F8D450-FB2C-FA41-A0A0-1D29E4084D4B}" sibTransId="{8542ED05-2C4A-464E-831D-34895E814F98}"/>
    <dgm:cxn modelId="{DFE5E39D-B77C-0745-9918-3A4BF97531EC}" type="presOf" srcId="{BEFE057B-51F8-AA40-92F9-E50D2B4C1FB0}" destId="{24815876-8364-7C4E-B05C-A325446B9DD8}" srcOrd="0" destOrd="0" presId="urn:microsoft.com/office/officeart/2005/8/layout/orgChart1"/>
    <dgm:cxn modelId="{72CF6E4B-6A36-B840-9C4A-26269CF94AD1}" srcId="{DE8F1771-BE59-4F46-8271-F5919D21070D}" destId="{EEBFD9DC-E700-C341-ACE5-CBBFE7A1AD73}" srcOrd="3" destOrd="0" parTransId="{B28870D8-B812-E44A-AD1D-F8F5BD51CB02}" sibTransId="{0C5E7DFD-475C-1647-B150-AC5158489847}"/>
    <dgm:cxn modelId="{C613AA4A-769A-454D-86E5-E385E66C3822}" type="presOf" srcId="{0296984A-109A-5343-8792-560D8BBC4F97}" destId="{F8FEC6B9-C338-8B45-B32A-12DA5A9E1387}" srcOrd="1" destOrd="0" presId="urn:microsoft.com/office/officeart/2005/8/layout/orgChart1"/>
    <dgm:cxn modelId="{856389C5-A894-DD4F-A4ED-5431C1A360AD}" srcId="{8C48A6A8-C150-404C-8DC2-3E6A040EB4D6}" destId="{DE8F1771-BE59-4F46-8271-F5919D21070D}" srcOrd="0" destOrd="0" parTransId="{5083D101-B0B6-BE4E-B5E8-4586FBA63C82}" sibTransId="{7953FAE6-B16F-0A46-B16E-A5E1B9DCF0A6}"/>
    <dgm:cxn modelId="{E279282F-D9FC-AC48-A880-64BFAC29BE8B}" srcId="{DE8F1771-BE59-4F46-8271-F5919D21070D}" destId="{89FFD0E0-822A-3744-8E53-3FCFBF5FA01F}" srcOrd="1" destOrd="0" parTransId="{77DA71EF-877D-7E40-A5FF-2740FE0615C6}" sibTransId="{93B44821-8A53-CF4B-A7D7-70152D682C39}"/>
    <dgm:cxn modelId="{6B0894E8-E613-3E44-A049-5D6419977221}" type="presOf" srcId="{89FFD0E0-822A-3744-8E53-3FCFBF5FA01F}" destId="{BF86497C-056A-1B4B-ADE5-A68A8F016F8E}" srcOrd="1" destOrd="0" presId="urn:microsoft.com/office/officeart/2005/8/layout/orgChart1"/>
    <dgm:cxn modelId="{46520F4B-BF49-3443-9D7B-C87EFA0F21BF}" type="presOf" srcId="{DE8F1771-BE59-4F46-8271-F5919D21070D}" destId="{61E5D1AD-47F3-824A-8ACC-A560B7463243}" srcOrd="1" destOrd="0" presId="urn:microsoft.com/office/officeart/2005/8/layout/orgChart1"/>
    <dgm:cxn modelId="{C0D7B014-B64F-B947-B42B-D798FA448BEE}" type="presOf" srcId="{8C48A6A8-C150-404C-8DC2-3E6A040EB4D6}" destId="{C33B18A8-6E4E-4442-BEDE-FD9FEA38ACFC}" srcOrd="0" destOrd="0" presId="urn:microsoft.com/office/officeart/2005/8/layout/orgChart1"/>
    <dgm:cxn modelId="{A530C887-78C1-3E48-AA27-96D61937FBF6}" type="presOf" srcId="{0296984A-109A-5343-8792-560D8BBC4F97}" destId="{C7EBA0A4-9382-8D41-B1AA-4C8C3A297539}" srcOrd="0" destOrd="0" presId="urn:microsoft.com/office/officeart/2005/8/layout/orgChart1"/>
    <dgm:cxn modelId="{BA8503FD-558E-A148-89E8-A1318D39E5E4}" type="presOf" srcId="{EEBFD9DC-E700-C341-ACE5-CBBFE7A1AD73}" destId="{C0D7D51A-160B-CC49-829C-1E702407E6B4}" srcOrd="1" destOrd="0" presId="urn:microsoft.com/office/officeart/2005/8/layout/orgChart1"/>
    <dgm:cxn modelId="{A45E5E4C-EA5B-A44F-AE29-D28B420EF156}" type="presOf" srcId="{BEFE057B-51F8-AA40-92F9-E50D2B4C1FB0}" destId="{E4E7825E-9A95-9D4E-89EE-2EE82F685815}" srcOrd="1" destOrd="0" presId="urn:microsoft.com/office/officeart/2005/8/layout/orgChart1"/>
    <dgm:cxn modelId="{4D10B270-9F0E-964A-A5D7-F4D17375E3CD}" type="presOf" srcId="{F0F8D450-FB2C-FA41-A0A0-1D29E4084D4B}" destId="{BB5C22D2-9E09-FB46-AA53-6230341C0D60}" srcOrd="0" destOrd="0" presId="urn:microsoft.com/office/officeart/2005/8/layout/orgChart1"/>
    <dgm:cxn modelId="{3AFBA30B-1AAD-BD4A-AFD9-39CE7335139D}" type="presParOf" srcId="{C33B18A8-6E4E-4442-BEDE-FD9FEA38ACFC}" destId="{773ABB0E-7F8F-6F47-A747-AE10DB7E2359}" srcOrd="0" destOrd="0" presId="urn:microsoft.com/office/officeart/2005/8/layout/orgChart1"/>
    <dgm:cxn modelId="{F3EB67D0-6D53-9445-8218-3A84B7932BA1}" type="presParOf" srcId="{773ABB0E-7F8F-6F47-A747-AE10DB7E2359}" destId="{8D220708-79EE-0747-835F-502912768864}" srcOrd="0" destOrd="0" presId="urn:microsoft.com/office/officeart/2005/8/layout/orgChart1"/>
    <dgm:cxn modelId="{348A87BF-51CB-3147-B773-7C158DAF9759}" type="presParOf" srcId="{8D220708-79EE-0747-835F-502912768864}" destId="{6D344312-B4F0-5546-933B-CA2F110CF887}" srcOrd="0" destOrd="0" presId="urn:microsoft.com/office/officeart/2005/8/layout/orgChart1"/>
    <dgm:cxn modelId="{129F1305-B23A-FD40-BF2C-C697A33E0501}" type="presParOf" srcId="{8D220708-79EE-0747-835F-502912768864}" destId="{61E5D1AD-47F3-824A-8ACC-A560B7463243}" srcOrd="1" destOrd="0" presId="urn:microsoft.com/office/officeart/2005/8/layout/orgChart1"/>
    <dgm:cxn modelId="{E349CEE4-8ADB-7844-B316-BCB0EFDC167C}" type="presParOf" srcId="{773ABB0E-7F8F-6F47-A747-AE10DB7E2359}" destId="{ED12AD36-9C19-A242-B72C-314DD3E227E0}" srcOrd="1" destOrd="0" presId="urn:microsoft.com/office/officeart/2005/8/layout/orgChart1"/>
    <dgm:cxn modelId="{31EE1A78-ED21-C149-ACA9-4E3F4F2BFEED}" type="presParOf" srcId="{ED12AD36-9C19-A242-B72C-314DD3E227E0}" destId="{B4C3E01F-5717-4347-9E75-8D12941E6F8B}" srcOrd="0" destOrd="0" presId="urn:microsoft.com/office/officeart/2005/8/layout/orgChart1"/>
    <dgm:cxn modelId="{17723B52-8121-F547-B7FF-A734F0D98386}" type="presParOf" srcId="{ED12AD36-9C19-A242-B72C-314DD3E227E0}" destId="{F8F7F932-1C56-EE49-86F8-D9908BCECE87}" srcOrd="1" destOrd="0" presId="urn:microsoft.com/office/officeart/2005/8/layout/orgChart1"/>
    <dgm:cxn modelId="{114AF740-1968-3341-8421-837A4CE91624}" type="presParOf" srcId="{F8F7F932-1C56-EE49-86F8-D9908BCECE87}" destId="{B7E36492-679A-4047-90F3-CBF960CA2669}" srcOrd="0" destOrd="0" presId="urn:microsoft.com/office/officeart/2005/8/layout/orgChart1"/>
    <dgm:cxn modelId="{63AE8E19-7255-7740-9ACF-FA600F9534D8}" type="presParOf" srcId="{B7E36492-679A-4047-90F3-CBF960CA2669}" destId="{932362DB-2C51-0549-85B6-FF203DE332EA}" srcOrd="0" destOrd="0" presId="urn:microsoft.com/office/officeart/2005/8/layout/orgChart1"/>
    <dgm:cxn modelId="{E9D7C1C0-E3BF-BD48-87D7-67638B4A430E}" type="presParOf" srcId="{B7E36492-679A-4047-90F3-CBF960CA2669}" destId="{BF86497C-056A-1B4B-ADE5-A68A8F016F8E}" srcOrd="1" destOrd="0" presId="urn:microsoft.com/office/officeart/2005/8/layout/orgChart1"/>
    <dgm:cxn modelId="{7B668DED-D33B-CA45-9B93-76CD9903329D}" type="presParOf" srcId="{F8F7F932-1C56-EE49-86F8-D9908BCECE87}" destId="{29FCCD30-F3CE-B544-9CA8-452D6D4619F0}" srcOrd="1" destOrd="0" presId="urn:microsoft.com/office/officeart/2005/8/layout/orgChart1"/>
    <dgm:cxn modelId="{CAE5F901-701A-EF4E-BC4E-22DE7C584CA9}" type="presParOf" srcId="{F8F7F932-1C56-EE49-86F8-D9908BCECE87}" destId="{7EE439F1-D12B-4443-AEF0-5AC2C5BC300F}" srcOrd="2" destOrd="0" presId="urn:microsoft.com/office/officeart/2005/8/layout/orgChart1"/>
    <dgm:cxn modelId="{08052600-701F-C04C-A5CB-5FF54E4F630E}" type="presParOf" srcId="{ED12AD36-9C19-A242-B72C-314DD3E227E0}" destId="{BB5C22D2-9E09-FB46-AA53-6230341C0D60}" srcOrd="2" destOrd="0" presId="urn:microsoft.com/office/officeart/2005/8/layout/orgChart1"/>
    <dgm:cxn modelId="{F274BDB9-8776-6840-B8FF-6B97EE9E321B}" type="presParOf" srcId="{ED12AD36-9C19-A242-B72C-314DD3E227E0}" destId="{0B75BA76-3FB9-6B41-AAC9-686A5BE65BDD}" srcOrd="3" destOrd="0" presId="urn:microsoft.com/office/officeart/2005/8/layout/orgChart1"/>
    <dgm:cxn modelId="{4ED47986-96B3-EB41-B624-D9FCB20F046A}" type="presParOf" srcId="{0B75BA76-3FB9-6B41-AAC9-686A5BE65BDD}" destId="{CFB460AC-817A-8147-8EAD-02A5D94ABC61}" srcOrd="0" destOrd="0" presId="urn:microsoft.com/office/officeart/2005/8/layout/orgChart1"/>
    <dgm:cxn modelId="{95B2B70B-38AC-9541-A982-D5F5B824A21B}" type="presParOf" srcId="{CFB460AC-817A-8147-8EAD-02A5D94ABC61}" destId="{C7EBA0A4-9382-8D41-B1AA-4C8C3A297539}" srcOrd="0" destOrd="0" presId="urn:microsoft.com/office/officeart/2005/8/layout/orgChart1"/>
    <dgm:cxn modelId="{73F392DA-6E1D-3046-8969-67402B121D37}" type="presParOf" srcId="{CFB460AC-817A-8147-8EAD-02A5D94ABC61}" destId="{F8FEC6B9-C338-8B45-B32A-12DA5A9E1387}" srcOrd="1" destOrd="0" presId="urn:microsoft.com/office/officeart/2005/8/layout/orgChart1"/>
    <dgm:cxn modelId="{5D4943ED-1FBC-3F40-BDB3-A4C6651D6B8F}" type="presParOf" srcId="{0B75BA76-3FB9-6B41-AAC9-686A5BE65BDD}" destId="{E8FA0BBE-511B-BA4E-8446-65271CF38B0A}" srcOrd="1" destOrd="0" presId="urn:microsoft.com/office/officeart/2005/8/layout/orgChart1"/>
    <dgm:cxn modelId="{8E0F2A23-1560-B644-A8F4-CDEC873C2E36}" type="presParOf" srcId="{0B75BA76-3FB9-6B41-AAC9-686A5BE65BDD}" destId="{5B45BAF5-8ECF-C342-ADD0-C1F7B6BBB2A0}" srcOrd="2" destOrd="0" presId="urn:microsoft.com/office/officeart/2005/8/layout/orgChart1"/>
    <dgm:cxn modelId="{1B9F0175-9353-8741-8991-BCCB8E9B9A40}" type="presParOf" srcId="{ED12AD36-9C19-A242-B72C-314DD3E227E0}" destId="{A70F1E68-2BE5-5F45-A9FB-6DDFE322BD2A}" srcOrd="4" destOrd="0" presId="urn:microsoft.com/office/officeart/2005/8/layout/orgChart1"/>
    <dgm:cxn modelId="{B74B8609-379D-6745-9495-5D84364E2913}" type="presParOf" srcId="{ED12AD36-9C19-A242-B72C-314DD3E227E0}" destId="{3DE5BDCF-3CE0-9341-9C53-314256573EFA}" srcOrd="5" destOrd="0" presId="urn:microsoft.com/office/officeart/2005/8/layout/orgChart1"/>
    <dgm:cxn modelId="{49569609-D8ED-164E-B731-7F346818E5AA}" type="presParOf" srcId="{3DE5BDCF-3CE0-9341-9C53-314256573EFA}" destId="{5FD60E92-85D4-0C4C-B7FA-56D363AD3D99}" srcOrd="0" destOrd="0" presId="urn:microsoft.com/office/officeart/2005/8/layout/orgChart1"/>
    <dgm:cxn modelId="{E29E8ABF-E8DB-A34D-9B55-5F9FC7B5CCE1}" type="presParOf" srcId="{5FD60E92-85D4-0C4C-B7FA-56D363AD3D99}" destId="{AC9A39C3-6E1E-C245-B66F-6C3506FC4157}" srcOrd="0" destOrd="0" presId="urn:microsoft.com/office/officeart/2005/8/layout/orgChart1"/>
    <dgm:cxn modelId="{757912CA-7255-9B4A-A655-FC91318B6974}" type="presParOf" srcId="{5FD60E92-85D4-0C4C-B7FA-56D363AD3D99}" destId="{C0D7D51A-160B-CC49-829C-1E702407E6B4}" srcOrd="1" destOrd="0" presId="urn:microsoft.com/office/officeart/2005/8/layout/orgChart1"/>
    <dgm:cxn modelId="{7A9F170E-1705-744F-94C6-DF823B5E476E}" type="presParOf" srcId="{3DE5BDCF-3CE0-9341-9C53-314256573EFA}" destId="{03379640-F32A-9848-AA9D-BA4CD3A58D0C}" srcOrd="1" destOrd="0" presId="urn:microsoft.com/office/officeart/2005/8/layout/orgChart1"/>
    <dgm:cxn modelId="{93191A92-D7E3-134A-88B1-24F107241895}" type="presParOf" srcId="{3DE5BDCF-3CE0-9341-9C53-314256573EFA}" destId="{0D82AB37-0FD4-534F-A27B-5515A21E11FB}" srcOrd="2" destOrd="0" presId="urn:microsoft.com/office/officeart/2005/8/layout/orgChart1"/>
    <dgm:cxn modelId="{C672EB6B-08EE-504B-AA33-38F892CF24E1}" type="presParOf" srcId="{773ABB0E-7F8F-6F47-A747-AE10DB7E2359}" destId="{07BB1A68-6AFF-A34B-B403-22899381389D}" srcOrd="2" destOrd="0" presId="urn:microsoft.com/office/officeart/2005/8/layout/orgChart1"/>
    <dgm:cxn modelId="{B4055FDD-BE02-324C-BFB6-E9B3DE520A32}" type="presParOf" srcId="{07BB1A68-6AFF-A34B-B403-22899381389D}" destId="{D440F201-414C-F24B-9E05-F27408E4FE18}" srcOrd="0" destOrd="0" presId="urn:microsoft.com/office/officeart/2005/8/layout/orgChart1"/>
    <dgm:cxn modelId="{ACFC230C-CDCE-AF47-8211-43CE5E8D4BEF}" type="presParOf" srcId="{07BB1A68-6AFF-A34B-B403-22899381389D}" destId="{FA23C844-F96C-2F48-ACD0-6240F41E6821}" srcOrd="1" destOrd="0" presId="urn:microsoft.com/office/officeart/2005/8/layout/orgChart1"/>
    <dgm:cxn modelId="{F55088FB-5DFB-8B4B-8AD5-64367013D39D}" type="presParOf" srcId="{FA23C844-F96C-2F48-ACD0-6240F41E6821}" destId="{E2A8BEDA-CE0B-D64E-B656-9082BAD9E93A}" srcOrd="0" destOrd="0" presId="urn:microsoft.com/office/officeart/2005/8/layout/orgChart1"/>
    <dgm:cxn modelId="{DA3DA232-40AD-F541-8231-96C05993C606}" type="presParOf" srcId="{E2A8BEDA-CE0B-D64E-B656-9082BAD9E93A}" destId="{24815876-8364-7C4E-B05C-A325446B9DD8}" srcOrd="0" destOrd="0" presId="urn:microsoft.com/office/officeart/2005/8/layout/orgChart1"/>
    <dgm:cxn modelId="{8357F638-71A0-3B4F-A810-855D8AB11348}" type="presParOf" srcId="{E2A8BEDA-CE0B-D64E-B656-9082BAD9E93A}" destId="{E4E7825E-9A95-9D4E-89EE-2EE82F685815}" srcOrd="1" destOrd="0" presId="urn:microsoft.com/office/officeart/2005/8/layout/orgChart1"/>
    <dgm:cxn modelId="{667C172B-AB21-C540-8EE8-D9A87E31925F}" type="presParOf" srcId="{FA23C844-F96C-2F48-ACD0-6240F41E6821}" destId="{9D3EB92C-7065-9649-9BA3-D47B2FF08957}" srcOrd="1" destOrd="0" presId="urn:microsoft.com/office/officeart/2005/8/layout/orgChart1"/>
    <dgm:cxn modelId="{F957DB49-9517-DA43-AD99-8B88ABF05B70}" type="presParOf" srcId="{FA23C844-F96C-2F48-ACD0-6240F41E6821}" destId="{3A517A4B-CC02-384B-B637-63D635AE2F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0F201-414C-F24B-9E05-F27408E4FE18}">
      <dsp:nvSpPr>
        <dsp:cNvPr id="0" name=""/>
        <dsp:cNvSpPr/>
      </dsp:nvSpPr>
      <dsp:spPr>
        <a:xfrm>
          <a:off x="2057850" y="813974"/>
          <a:ext cx="111792" cy="524696"/>
        </a:xfrm>
        <a:custGeom>
          <a:avLst/>
          <a:gdLst/>
          <a:ahLst/>
          <a:cxnLst/>
          <a:rect l="0" t="0" r="0" b="0"/>
          <a:pathLst>
            <a:path>
              <a:moveTo>
                <a:pt x="111792" y="0"/>
              </a:moveTo>
              <a:lnTo>
                <a:pt x="111792" y="524696"/>
              </a:lnTo>
              <a:lnTo>
                <a:pt x="0" y="524696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F1E68-2BE5-5F45-A9FB-6DDFE322BD2A}">
      <dsp:nvSpPr>
        <dsp:cNvPr id="0" name=""/>
        <dsp:cNvSpPr/>
      </dsp:nvSpPr>
      <dsp:spPr>
        <a:xfrm>
          <a:off x="2169643" y="813974"/>
          <a:ext cx="1539588" cy="1049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7600"/>
              </a:lnTo>
              <a:lnTo>
                <a:pt x="1539588" y="937600"/>
              </a:lnTo>
              <a:lnTo>
                <a:pt x="1539588" y="104939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C22D2-9E09-FB46-AA53-6230341C0D60}">
      <dsp:nvSpPr>
        <dsp:cNvPr id="0" name=""/>
        <dsp:cNvSpPr/>
      </dsp:nvSpPr>
      <dsp:spPr>
        <a:xfrm>
          <a:off x="2123923" y="813974"/>
          <a:ext cx="91440" cy="10493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37600"/>
              </a:lnTo>
              <a:lnTo>
                <a:pt x="64517" y="937600"/>
              </a:lnTo>
              <a:lnTo>
                <a:pt x="64517" y="104939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3E01F-5717-4347-9E75-8D12941E6F8B}">
      <dsp:nvSpPr>
        <dsp:cNvPr id="0" name=""/>
        <dsp:cNvSpPr/>
      </dsp:nvSpPr>
      <dsp:spPr>
        <a:xfrm>
          <a:off x="648851" y="813974"/>
          <a:ext cx="1520791" cy="1049393"/>
        </a:xfrm>
        <a:custGeom>
          <a:avLst/>
          <a:gdLst/>
          <a:ahLst/>
          <a:cxnLst/>
          <a:rect l="0" t="0" r="0" b="0"/>
          <a:pathLst>
            <a:path>
              <a:moveTo>
                <a:pt x="1520791" y="0"/>
              </a:moveTo>
              <a:lnTo>
                <a:pt x="1520791" y="937600"/>
              </a:lnTo>
              <a:lnTo>
                <a:pt x="0" y="937600"/>
              </a:lnTo>
              <a:lnTo>
                <a:pt x="0" y="1049393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344312-B4F0-5546-933B-CA2F110CF887}">
      <dsp:nvSpPr>
        <dsp:cNvPr id="0" name=""/>
        <dsp:cNvSpPr/>
      </dsp:nvSpPr>
      <dsp:spPr>
        <a:xfrm>
          <a:off x="1533638" y="187684"/>
          <a:ext cx="1272009" cy="626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High Energy Physics</a:t>
          </a:r>
          <a:endParaRPr lang="en-US" sz="1000" b="1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1533638" y="187684"/>
        <a:ext cx="1272009" cy="626289"/>
      </dsp:txXfrm>
    </dsp:sp>
    <dsp:sp modelId="{932362DB-2C51-0549-85B6-FF203DE332EA}">
      <dsp:nvSpPr>
        <dsp:cNvPr id="0" name=""/>
        <dsp:cNvSpPr/>
      </dsp:nvSpPr>
      <dsp:spPr>
        <a:xfrm>
          <a:off x="2572" y="1863367"/>
          <a:ext cx="1292558" cy="84128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Detectors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Medical Science, Radiation Monitoring,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Security</a:t>
          </a:r>
          <a:endParaRPr lang="en-US" sz="1000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2572" y="1863367"/>
        <a:ext cx="1292558" cy="841283"/>
      </dsp:txXfrm>
    </dsp:sp>
    <dsp:sp modelId="{C7EBA0A4-9382-8D41-B1AA-4C8C3A297539}">
      <dsp:nvSpPr>
        <dsp:cNvPr id="0" name=""/>
        <dsp:cNvSpPr/>
      </dsp:nvSpPr>
      <dsp:spPr>
        <a:xfrm>
          <a:off x="1518716" y="1863367"/>
          <a:ext cx="1339447" cy="79658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Accelerators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Medical Science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ADSS (Energy) and Radioactive Waste disposal</a:t>
          </a:r>
          <a:endParaRPr lang="en-US" sz="1000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1518716" y="1863367"/>
        <a:ext cx="1339447" cy="796587"/>
      </dsp:txXfrm>
    </dsp:sp>
    <dsp:sp modelId="{AC9A39C3-6E1E-C245-B66F-6C3506FC4157}">
      <dsp:nvSpPr>
        <dsp:cNvPr id="0" name=""/>
        <dsp:cNvSpPr/>
      </dsp:nvSpPr>
      <dsp:spPr>
        <a:xfrm>
          <a:off x="3081749" y="1863367"/>
          <a:ext cx="1254964" cy="7933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Computing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Modeling Climate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Modeling Economy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Other fields of Science</a:t>
          </a:r>
          <a:endParaRPr lang="en-US" sz="1000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3081749" y="1863367"/>
        <a:ext cx="1254964" cy="793350"/>
      </dsp:txXfrm>
    </dsp:sp>
    <dsp:sp modelId="{24815876-8364-7C4E-B05C-A325446B9DD8}">
      <dsp:nvSpPr>
        <dsp:cNvPr id="0" name=""/>
        <dsp:cNvSpPr/>
      </dsp:nvSpPr>
      <dsp:spPr>
        <a:xfrm>
          <a:off x="883291" y="1037560"/>
          <a:ext cx="1174558" cy="60222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Science Education and Human Resource Development</a:t>
          </a:r>
          <a:endParaRPr lang="en-US" sz="1000" b="1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883291" y="1037560"/>
        <a:ext cx="1174558" cy="602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0F201-414C-F24B-9E05-F27408E4FE18}">
      <dsp:nvSpPr>
        <dsp:cNvPr id="0" name=""/>
        <dsp:cNvSpPr/>
      </dsp:nvSpPr>
      <dsp:spPr>
        <a:xfrm>
          <a:off x="3777342" y="1371884"/>
          <a:ext cx="205204" cy="963121"/>
        </a:xfrm>
        <a:custGeom>
          <a:avLst/>
          <a:gdLst/>
          <a:ahLst/>
          <a:cxnLst/>
          <a:rect l="0" t="0" r="0" b="0"/>
          <a:pathLst>
            <a:path>
              <a:moveTo>
                <a:pt x="205204" y="0"/>
              </a:moveTo>
              <a:lnTo>
                <a:pt x="205204" y="963121"/>
              </a:lnTo>
              <a:lnTo>
                <a:pt x="0" y="963121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F1E68-2BE5-5F45-A9FB-6DDFE322BD2A}">
      <dsp:nvSpPr>
        <dsp:cNvPr id="0" name=""/>
        <dsp:cNvSpPr/>
      </dsp:nvSpPr>
      <dsp:spPr>
        <a:xfrm>
          <a:off x="3982547" y="1371884"/>
          <a:ext cx="2826033" cy="1926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1038"/>
              </a:lnTo>
              <a:lnTo>
                <a:pt x="2826033" y="1721038"/>
              </a:lnTo>
              <a:lnTo>
                <a:pt x="2826033" y="1926242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C22D2-9E09-FB46-AA53-6230341C0D60}">
      <dsp:nvSpPr>
        <dsp:cNvPr id="0" name=""/>
        <dsp:cNvSpPr/>
      </dsp:nvSpPr>
      <dsp:spPr>
        <a:xfrm>
          <a:off x="3936827" y="1371884"/>
          <a:ext cx="91440" cy="19262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21038"/>
              </a:lnTo>
              <a:lnTo>
                <a:pt x="80223" y="1721038"/>
              </a:lnTo>
              <a:lnTo>
                <a:pt x="80223" y="1926242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3E01F-5717-4347-9E75-8D12941E6F8B}">
      <dsp:nvSpPr>
        <dsp:cNvPr id="0" name=""/>
        <dsp:cNvSpPr/>
      </dsp:nvSpPr>
      <dsp:spPr>
        <a:xfrm>
          <a:off x="1191016" y="1371884"/>
          <a:ext cx="2791530" cy="1926242"/>
        </a:xfrm>
        <a:custGeom>
          <a:avLst/>
          <a:gdLst/>
          <a:ahLst/>
          <a:cxnLst/>
          <a:rect l="0" t="0" r="0" b="0"/>
          <a:pathLst>
            <a:path>
              <a:moveTo>
                <a:pt x="2791530" y="0"/>
              </a:moveTo>
              <a:lnTo>
                <a:pt x="2791530" y="1721038"/>
              </a:lnTo>
              <a:lnTo>
                <a:pt x="0" y="1721038"/>
              </a:lnTo>
              <a:lnTo>
                <a:pt x="0" y="1926242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344312-B4F0-5546-933B-CA2F110CF887}">
      <dsp:nvSpPr>
        <dsp:cNvPr id="0" name=""/>
        <dsp:cNvSpPr/>
      </dsp:nvSpPr>
      <dsp:spPr>
        <a:xfrm>
          <a:off x="2815110" y="222281"/>
          <a:ext cx="2334872" cy="114960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High Energy Physics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(Global)</a:t>
          </a:r>
          <a:endParaRPr lang="en-US" sz="1400" b="1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2815110" y="222281"/>
        <a:ext cx="2334872" cy="1149602"/>
      </dsp:txXfrm>
    </dsp:sp>
    <dsp:sp modelId="{932362DB-2C51-0549-85B6-FF203DE332EA}">
      <dsp:nvSpPr>
        <dsp:cNvPr id="0" name=""/>
        <dsp:cNvSpPr/>
      </dsp:nvSpPr>
      <dsp:spPr>
        <a:xfrm>
          <a:off x="4721" y="3298127"/>
          <a:ext cx="2372590" cy="15442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Detectors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Medical Science, Radiation Monitoring,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Security</a:t>
          </a:r>
          <a:endParaRPr lang="en-US" sz="1400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4721" y="3298127"/>
        <a:ext cx="2372590" cy="1544240"/>
      </dsp:txXfrm>
    </dsp:sp>
    <dsp:sp modelId="{C7EBA0A4-9382-8D41-B1AA-4C8C3A297539}">
      <dsp:nvSpPr>
        <dsp:cNvPr id="0" name=""/>
        <dsp:cNvSpPr/>
      </dsp:nvSpPr>
      <dsp:spPr>
        <a:xfrm>
          <a:off x="2787720" y="3298127"/>
          <a:ext cx="2458659" cy="146219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Accelerators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Medical Science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ADSS (Energy) and Radioactive Waste disposal</a:t>
          </a:r>
          <a:endParaRPr lang="en-US" sz="1400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2787720" y="3298127"/>
        <a:ext cx="2458659" cy="1462197"/>
      </dsp:txXfrm>
    </dsp:sp>
    <dsp:sp modelId="{AC9A39C3-6E1E-C245-B66F-6C3506FC4157}">
      <dsp:nvSpPr>
        <dsp:cNvPr id="0" name=""/>
        <dsp:cNvSpPr/>
      </dsp:nvSpPr>
      <dsp:spPr>
        <a:xfrm>
          <a:off x="5656788" y="3298127"/>
          <a:ext cx="2303583" cy="145625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Computing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Modeling Climate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Modeling Economy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Bookman Old Style"/>
              <a:cs typeface="Bookman Old Style"/>
            </a:rPr>
            <a:t>Other fields of Science</a:t>
          </a:r>
          <a:endParaRPr lang="en-US" sz="1400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5656788" y="3298127"/>
        <a:ext cx="2303583" cy="1456256"/>
      </dsp:txXfrm>
    </dsp:sp>
    <dsp:sp modelId="{24815876-8364-7C4E-B05C-A325446B9DD8}">
      <dsp:nvSpPr>
        <dsp:cNvPr id="0" name=""/>
        <dsp:cNvSpPr/>
      </dsp:nvSpPr>
      <dsp:spPr>
        <a:xfrm>
          <a:off x="1621349" y="1782293"/>
          <a:ext cx="2155992" cy="110542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Bookman Old Style"/>
              <a:cs typeface="Bookman Old Style"/>
            </a:rPr>
            <a:t>Science Education and Human Resource Development</a:t>
          </a:r>
          <a:endParaRPr lang="en-US" sz="1400" b="1" kern="1200" dirty="0">
            <a:solidFill>
              <a:schemeClr val="tx1"/>
            </a:solidFill>
            <a:latin typeface="Bookman Old Style"/>
            <a:cs typeface="Bookman Old Style"/>
          </a:endParaRPr>
        </a:p>
      </dsp:txBody>
      <dsp:txXfrm>
        <a:off x="1621349" y="1782293"/>
        <a:ext cx="2155992" cy="1105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20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1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6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7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8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5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06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33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1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9E690-5959-6C42-B1BC-6B1AAB0B5A8E}" type="datetimeFigureOut">
              <a:rPr lang="en-US" smtClean="0"/>
              <a:t>18/12/17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3BA36-5DFB-C34F-A1DA-60552A2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2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1.emf"/><Relationship Id="rId6" Type="http://schemas.openxmlformats.org/officeDocument/2006/relationships/hyperlink" Target="https://arxiv.org/abs/1708.0152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hyperlink" Target="https://arxiv.org/abs/1311.0299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8574"/>
            <a:ext cx="9017000" cy="76235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High Energy Physics Research Program</a:t>
            </a:r>
            <a:endParaRPr lang="en-US" sz="3600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958" y="762008"/>
            <a:ext cx="2612915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Intricate combination</a:t>
            </a:r>
            <a:endParaRPr lang="en-US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300066" y="1379859"/>
            <a:ext cx="2349499" cy="2493519"/>
            <a:chOff x="395111" y="1387044"/>
            <a:chExt cx="2349499" cy="2493519"/>
          </a:xfrm>
        </p:grpSpPr>
        <p:sp>
          <p:nvSpPr>
            <p:cNvPr id="4" name="Oval 3"/>
            <p:cNvSpPr/>
            <p:nvPr/>
          </p:nvSpPr>
          <p:spPr>
            <a:xfrm>
              <a:off x="395111" y="1509897"/>
              <a:ext cx="1566333" cy="158044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38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38000"/>
                  </a:schemeClr>
                </a:gs>
              </a:gsLst>
              <a:lin ang="162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90868" y="2300119"/>
              <a:ext cx="1566333" cy="1580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  <a:alpha val="46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  <a:alpha val="46000"/>
                  </a:schemeClr>
                </a:gs>
              </a:gsLst>
              <a:lin ang="162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178277" y="1509897"/>
              <a:ext cx="1566333" cy="158044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36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36000"/>
                  </a:schemeClr>
                </a:gs>
              </a:gsLst>
              <a:lin ang="162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 rot="17331147">
              <a:off x="359813" y="196023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Bookman Old Style"/>
                  <a:cs typeface="Bookman Old Style"/>
                </a:rPr>
                <a:t>Theory</a:t>
              </a:r>
              <a:endParaRPr lang="en-US" dirty="0">
                <a:latin typeface="Bookman Old Style"/>
                <a:cs typeface="Bookman Old Style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3657634">
              <a:off x="1630015" y="1916676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Bookman Old Style"/>
                  <a:cs typeface="Bookman Old Style"/>
                </a:rPr>
                <a:t>Simulation</a:t>
              </a:r>
              <a:endParaRPr lang="en-US" dirty="0">
                <a:latin typeface="Bookman Old Style"/>
                <a:cs typeface="Bookman Old Style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0591" y="3276229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Bookman Old Style"/>
                  <a:cs typeface="Bookman Old Style"/>
                </a:rPr>
                <a:t>Experiment</a:t>
              </a:r>
              <a:endParaRPr lang="en-US" dirty="0">
                <a:latin typeface="Bookman Old Style"/>
                <a:cs typeface="Bookman Old Style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83295" y="744131"/>
            <a:ext cx="1467995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Needs R&amp;D </a:t>
            </a:r>
            <a:endParaRPr lang="en-US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643301" y="1186163"/>
            <a:ext cx="2349499" cy="2528706"/>
            <a:chOff x="6121400" y="1382523"/>
            <a:chExt cx="2349499" cy="2528706"/>
          </a:xfrm>
        </p:grpSpPr>
        <p:sp>
          <p:nvSpPr>
            <p:cNvPr id="13" name="Oval 12"/>
            <p:cNvSpPr/>
            <p:nvPr/>
          </p:nvSpPr>
          <p:spPr>
            <a:xfrm>
              <a:off x="6121400" y="1511788"/>
              <a:ext cx="1566333" cy="158044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38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38000"/>
                  </a:schemeClr>
                </a:gs>
              </a:gsLst>
              <a:lin ang="162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631267" y="2330785"/>
              <a:ext cx="1566333" cy="1580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  <a:alpha val="46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  <a:alpha val="46000"/>
                  </a:schemeClr>
                </a:gs>
              </a:gsLst>
              <a:lin ang="162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904566" y="1511788"/>
              <a:ext cx="1566333" cy="158044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36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36000"/>
                  </a:schemeClr>
                </a:gs>
              </a:gsLst>
              <a:lin ang="16200000" scaled="0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17331147">
              <a:off x="5835053" y="1962123"/>
              <a:ext cx="1457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Bookman Old Style"/>
                  <a:cs typeface="Bookman Old Style"/>
                </a:rPr>
                <a:t>Accelerator</a:t>
              </a:r>
              <a:endParaRPr lang="en-US" dirty="0">
                <a:latin typeface="Bookman Old Style"/>
                <a:cs typeface="Bookman Old Style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3657634">
              <a:off x="7349893" y="1918567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Bookman Old Style"/>
                  <a:cs typeface="Bookman Old Style"/>
                </a:rPr>
                <a:t>Computing</a:t>
              </a:r>
              <a:endParaRPr lang="en-US" dirty="0">
                <a:latin typeface="Bookman Old Style"/>
                <a:cs typeface="Bookman Old Style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43380" y="3278120"/>
              <a:ext cx="1135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Bookman Old Style"/>
                  <a:cs typeface="Bookman Old Style"/>
                </a:rPr>
                <a:t>Detector</a:t>
              </a:r>
              <a:endParaRPr lang="en-US" dirty="0">
                <a:latin typeface="Bookman Old Style"/>
                <a:cs typeface="Bookman Old Style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394758" y="1923602"/>
            <a:ext cx="1223412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Research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01/14</a:t>
            </a:r>
            <a:endParaRPr lang="en-US" dirty="0"/>
          </a:p>
        </p:txBody>
      </p:sp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1381545772"/>
              </p:ext>
            </p:extLst>
          </p:nvPr>
        </p:nvGraphicFramePr>
        <p:xfrm>
          <a:off x="4636526" y="3683442"/>
          <a:ext cx="4339286" cy="2892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6286984" y="3396893"/>
            <a:ext cx="979755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Impact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3" name="Picture 2" descr="HEP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" y="2527071"/>
            <a:ext cx="4586960" cy="39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7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92"/>
            <a:ext cx="8229600" cy="53345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Neutrino Physics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19" y="576751"/>
            <a:ext cx="4673074" cy="64633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Mass of neutrino: Precise measurement 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of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-decay spectrum – Expt. in India ?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9" y="1298287"/>
            <a:ext cx="3197501" cy="255800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9" y="4119611"/>
            <a:ext cx="3206531" cy="256522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 rot="19042154">
            <a:off x="-22626" y="5391785"/>
            <a:ext cx="3300904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Similar spectrum for relic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4805" y="5268039"/>
            <a:ext cx="2351926" cy="1477328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Astrophysical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</a:p>
          <a:p>
            <a:endParaRPr lang="en-US" dirty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ICECUBE 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India (?) Antarctica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/ISRO 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063" y="4697384"/>
            <a:ext cx="2361312" cy="1770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092" y="1529201"/>
            <a:ext cx="1809977" cy="986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28098" y="594057"/>
            <a:ext cx="3813865" cy="1200329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Neutrino-less double beta decay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Particle/Anti-particle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Lepton number violation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Matter-AM asymmetry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974" y="1823246"/>
            <a:ext cx="2001026" cy="20330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309" y="2700512"/>
            <a:ext cx="2914422" cy="218444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494063" y="3934945"/>
            <a:ext cx="1226656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@ INO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10/14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788" y="965295"/>
            <a:ext cx="946399" cy="8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2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Dark Matter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55" y="635000"/>
            <a:ext cx="3863107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Mass-Energy Budget of Universe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17" y="3361361"/>
            <a:ext cx="3881141" cy="175432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Evidences: 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Galactic Rotation Curves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The Bullet Clusters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Large Scale Structure Formation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The CMB Spectrum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Galaxy Clusters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3253" y="1004332"/>
            <a:ext cx="2651800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Detection Approaches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910323"/>
            <a:ext cx="2574144" cy="2574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2945"/>
            <a:ext cx="2732429" cy="1517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530" y="5238794"/>
            <a:ext cx="2241534" cy="16192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5400000">
            <a:off x="2155179" y="2719525"/>
            <a:ext cx="4480714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Composition and Properties Unknown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354" t="3711" r="3888"/>
          <a:stretch/>
        </p:blipFill>
        <p:spPr>
          <a:xfrm>
            <a:off x="4704588" y="1648381"/>
            <a:ext cx="4439412" cy="47839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65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656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Dark Matter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4270" y="3109312"/>
            <a:ext cx="923375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Status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5256" y="1918226"/>
            <a:ext cx="3031599" cy="1477328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Future in India</a:t>
            </a:r>
          </a:p>
          <a:p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Make World Class facility</a:t>
            </a:r>
          </a:p>
          <a:p>
            <a:r>
              <a:rPr lang="en-US" dirty="0">
                <a:solidFill>
                  <a:srgbClr val="000000"/>
                </a:solidFill>
                <a:latin typeface="Bookman Old Style"/>
                <a:cs typeface="Bookman Old Style"/>
              </a:rPr>
              <a:t>f</a:t>
            </a:r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or Direct Detection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@ DINO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121" y="3395554"/>
            <a:ext cx="2633486" cy="1961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040" y="46711"/>
            <a:ext cx="1338959" cy="1213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8644"/>
            <a:ext cx="4987276" cy="3379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5667"/>
            <a:ext cx="2806073" cy="30002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5272" y="778891"/>
            <a:ext cx="4304008" cy="923330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Candidates: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Weakly Interacting Massive Particles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Axion</a:t>
            </a:r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Like Particles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8293" y="5561373"/>
            <a:ext cx="2990298" cy="1200329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Participate in other World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Wide experiments: </a:t>
            </a:r>
            <a:r>
              <a:rPr lang="en-US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SuperCDMS</a:t>
            </a:r>
            <a:endParaRPr lang="en-US" dirty="0" smtClean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12/14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68931" y="5561373"/>
            <a:ext cx="979755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MINER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96119"/>
            <a:ext cx="1623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Snowmass report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046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90198441"/>
              </p:ext>
            </p:extLst>
          </p:nvPr>
        </p:nvGraphicFramePr>
        <p:xfrm>
          <a:off x="346350" y="620889"/>
          <a:ext cx="7965094" cy="5064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9785"/>
            <a:ext cx="8229600" cy="8509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Impact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43" y="5627511"/>
            <a:ext cx="2272363" cy="1230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6958" y="1962521"/>
            <a:ext cx="1663092" cy="16630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1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85"/>
            <a:ext cx="8229600" cy="5144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HEP Requirements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259" y="771029"/>
            <a:ext cx="8941964" cy="600164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Facilitate 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Global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Participation with 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Leadership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role. Identify 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one high impact sub-project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in each Mega-Science project to support fully.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Build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Bookman Old Style"/>
                <a:cs typeface="Bookman Old Style"/>
              </a:rPr>
              <a:t>G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lobal </a:t>
            </a:r>
            <a:r>
              <a:rPr lang="en-US" sz="2400" b="1" dirty="0">
                <a:solidFill>
                  <a:schemeClr val="tx1"/>
                </a:solidFill>
                <a:latin typeface="Bookman Old Style"/>
                <a:cs typeface="Bookman Old Style"/>
              </a:rPr>
              <a:t>L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evel 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experiments 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in India 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– </a:t>
            </a:r>
            <a:r>
              <a:rPr lang="en-US" sz="2400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Dark Matter, Neutrino physics 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…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DST-Priority Program 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or 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DST Thematic Program 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– Identify team (multi-institution) and a leader. Monitor strictly, fund generously/flexibly.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>
                <a:solidFill>
                  <a:schemeClr val="tx1"/>
                </a:solidFill>
                <a:latin typeface="Bookman Old Style"/>
                <a:cs typeface="Bookman Old Style"/>
              </a:rPr>
              <a:t>Globally Competitive </a:t>
            </a:r>
            <a:r>
              <a:rPr lang="en-US" sz="2400" dirty="0">
                <a:solidFill>
                  <a:schemeClr val="tx1"/>
                </a:solidFill>
                <a:latin typeface="Bookman Old Style"/>
                <a:cs typeface="Bookman Old Style"/>
              </a:rPr>
              <a:t>Post Doctoral 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Program.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DST-Technology Development Program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State-of-art – 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Detector  R&amp;D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  (higher resolution, higher efficiency, better signal-to-noise ratio) – Time bound Group funding – tune of </a:t>
            </a:r>
            <a:r>
              <a:rPr lang="en-US" sz="2400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Rs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. 05-10 </a:t>
            </a:r>
            <a:r>
              <a:rPr lang="en-US" sz="2400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Crs</a:t>
            </a: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.</a:t>
            </a:r>
            <a:endParaRPr lang="en-US" sz="2400" dirty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State-of-art – 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Accelerator R&amp;D</a:t>
            </a:r>
            <a:endParaRPr lang="en-US" sz="2400" dirty="0" smtClean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State-of-art – 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Computing R&amp;D – </a:t>
            </a:r>
            <a:r>
              <a:rPr lang="en-US" sz="2400" b="1" dirty="0" err="1" smtClean="0">
                <a:solidFill>
                  <a:schemeClr val="tx1"/>
                </a:solidFill>
                <a:latin typeface="Bookman Old Style"/>
                <a:cs typeface="Bookman Old Style"/>
              </a:rPr>
              <a:t>Exascale</a:t>
            </a: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(</a:t>
            </a:r>
            <a:r>
              <a:rPr lang="en-US" sz="12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=1000PFLOPS/s)</a:t>
            </a:r>
            <a:endParaRPr lang="en-US" sz="1200" dirty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Sustained funding for longer period is key.</a:t>
            </a:r>
          </a:p>
        </p:txBody>
      </p:sp>
      <p:sp>
        <p:nvSpPr>
          <p:cNvPr id="6" name="Rectangle 5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58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Phase Diagram of Matter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7" y="1554317"/>
            <a:ext cx="4148408" cy="3455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554317"/>
            <a:ext cx="3794661" cy="3715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887347"/>
            <a:ext cx="3596094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Phase Diagram of QED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3500" y="887347"/>
            <a:ext cx="3600603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Phase Diagram of QCD Matter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312" y="5437939"/>
            <a:ext cx="3826689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Widely studied, precisely known</a:t>
            </a:r>
          </a:p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Studied for many system</a:t>
            </a:r>
          </a:p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Part of Text Book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8947" y="5378674"/>
            <a:ext cx="4211409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Largely conjectured, Little is known</a:t>
            </a:r>
          </a:p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Unique, needs Accelerators</a:t>
            </a:r>
          </a:p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Goal to make it part of Text Book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02/14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8493" y="6460046"/>
            <a:ext cx="539121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Need to have experiments at LHC, RHIC, FAIR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3040" y="1322672"/>
            <a:ext cx="1135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NSAC LRP 2007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48167" y="4987814"/>
            <a:ext cx="46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Wiki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389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45914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Emergent Properties of matter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608" y="1392769"/>
            <a:ext cx="4383503" cy="265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78" y="1322214"/>
            <a:ext cx="4317525" cy="2727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36577" y="628880"/>
            <a:ext cx="4019049" cy="64633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Strongly correlated </a:t>
            </a:r>
            <a:r>
              <a:rPr lang="en-US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QED</a:t>
            </a:r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Matter</a:t>
            </a:r>
          </a:p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Emergent property: Strange Metal</a:t>
            </a:r>
            <a:endParaRPr lang="en-US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863" y="628880"/>
            <a:ext cx="3881817" cy="64633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Strongly correlated </a:t>
            </a:r>
            <a:r>
              <a:rPr lang="en-US" b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QCD</a:t>
            </a:r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Matter</a:t>
            </a:r>
          </a:p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Emergent property: Perfect Fluid</a:t>
            </a:r>
            <a:endParaRPr lang="en-US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4" y="4265202"/>
            <a:ext cx="3549752" cy="207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417" y="4107191"/>
            <a:ext cx="3850352" cy="226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03/14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724" y="6436500"/>
            <a:ext cx="539121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Need to have experiments at LHC, RHIC, FAIR</a:t>
            </a:r>
            <a:endParaRPr lang="en-US" dirty="0">
              <a:latin typeface="Bookman Old Style"/>
              <a:cs typeface="Bookman Old Style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111" y="9881"/>
            <a:ext cx="747889" cy="677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3620" y="4139459"/>
            <a:ext cx="1611251" cy="369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Experiments</a:t>
            </a:r>
            <a:endParaRPr lang="en-US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9429" y="4804816"/>
            <a:ext cx="989948" cy="1323439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QCD: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2 Nobel Prizes ...more to come</a:t>
            </a:r>
            <a:endParaRPr lang="en-US" sz="1600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03040" y="1461171"/>
            <a:ext cx="1135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NSAC LRP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137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78" y="232303"/>
            <a:ext cx="8562622" cy="47325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Emergent Properties of Cold QCD Matter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020" y="1399414"/>
            <a:ext cx="4003847" cy="2508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" y="4997523"/>
            <a:ext cx="5904685" cy="14730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04/14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96382" y="6460046"/>
            <a:ext cx="386851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Need to have experiments at EIC</a:t>
            </a:r>
            <a:endParaRPr lang="en-US" dirty="0">
              <a:latin typeface="Bookman Old Style"/>
              <a:cs typeface="Bookman Old Sty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957" y="410730"/>
            <a:ext cx="707043" cy="6409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075" y="4314454"/>
            <a:ext cx="3352926" cy="1477328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How confinement happens ?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Origin of Mass &amp; Spin of Hadron ?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How nucleus looks in terms of its </a:t>
            </a:r>
            <a:r>
              <a:rPr lang="en-US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partonic</a:t>
            </a:r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content ?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3" name="Picture 2" descr="PastedGraphic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" y="660245"/>
            <a:ext cx="4864100" cy="4394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3288" y="4716432"/>
            <a:ext cx="2634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hlinkClick r:id="rId6"/>
              </a:rPr>
              <a:t>https://arxiv.org/abs/1708.01527</a:t>
            </a:r>
            <a:r>
              <a:rPr lang="en-IN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339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4636" y="3880554"/>
            <a:ext cx="3740587" cy="25117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Success of Standard Model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 descr="ATLAS_c_SMSummary_TotalXsect_rota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4" y="112888"/>
            <a:ext cx="4699000" cy="346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igmaNew_v0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3122" y="2680165"/>
            <a:ext cx="3102380" cy="508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model-physic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" y="112888"/>
            <a:ext cx="4303890" cy="307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366987" y="3183056"/>
            <a:ext cx="1560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(1897-2012)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05/14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6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043"/>
            <a:ext cx="8229600" cy="4910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Higgs Discovery &amp; Properties 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" y="714022"/>
            <a:ext cx="3169355" cy="300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TLAS_HIGGS1100_mass_Summ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75" y="4972405"/>
            <a:ext cx="3705577" cy="187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TLAS_HIGGS3820_mu_Summary_simp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24" y="714022"/>
            <a:ext cx="2863144" cy="420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MS-HIG-14-009_Figure_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1" y="3800018"/>
            <a:ext cx="3070577" cy="295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rot="5400000">
            <a:off x="976049" y="3495445"/>
            <a:ext cx="624289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Precision demands experiments at ILC (e+/e- collider)</a:t>
            </a:r>
            <a:endParaRPr lang="en-US" dirty="0">
              <a:latin typeface="Bookman Old Style"/>
              <a:cs typeface="Bookman Old Sty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44" y="714022"/>
            <a:ext cx="770467" cy="6984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06/14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1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78369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Beyond Standard Model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 descr="questions_ideas_v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7" y="832555"/>
            <a:ext cx="7788503" cy="601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07/14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81612"/>
            <a:ext cx="3216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3"/>
              </a:rPr>
              <a:t>https://arxiv.org/abs/1311.0299</a:t>
            </a:r>
            <a:r>
              <a:rPr lang="en-IN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34749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Status of SUSY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 descr="ATLAS_SUSY_PMS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398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156" y="5874983"/>
            <a:ext cx="746871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Need to have experiments at higher energies – Future </a:t>
            </a:r>
            <a:r>
              <a:rPr lang="en-US" dirty="0" err="1" smtClean="0">
                <a:latin typeface="Bookman Old Style"/>
                <a:cs typeface="Bookman Old Style"/>
              </a:rPr>
              <a:t>pp</a:t>
            </a:r>
            <a:r>
              <a:rPr lang="en-US" dirty="0" smtClean="0">
                <a:latin typeface="Bookman Old Style"/>
                <a:cs typeface="Bookman Old Style"/>
              </a:rPr>
              <a:t> collider</a:t>
            </a:r>
            <a:endParaRPr lang="en-US" dirty="0">
              <a:latin typeface="Bookman Old Style"/>
              <a:cs typeface="Bookman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867" y="0"/>
            <a:ext cx="855133" cy="7752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08/14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6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474"/>
            <a:ext cx="8229600" cy="7210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Neutrino Physics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" y="101474"/>
            <a:ext cx="855133" cy="775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62" y="854420"/>
            <a:ext cx="3525825" cy="64633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The topic has already 4 Nobel Prizes.</a:t>
            </a:r>
            <a:r>
              <a:rPr lang="en-US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Many more expected ..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950" y="1603577"/>
            <a:ext cx="3590850" cy="1662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84" y="2406553"/>
            <a:ext cx="4328603" cy="44514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0337" y="818967"/>
            <a:ext cx="4426663" cy="64633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-mass is Zero in Standard Model</a:t>
            </a:r>
          </a:p>
          <a:p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QM says if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 has mass it will oscillate </a:t>
            </a:r>
            <a:endParaRPr lang="en-US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084" y="1640262"/>
            <a:ext cx="4227584" cy="64633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Oscillations measured – but not all parameters with precision 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2975" y="3593145"/>
            <a:ext cx="3111211" cy="923330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Experiments: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India </a:t>
            </a:r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– INO</a:t>
            </a:r>
          </a:p>
          <a:p>
            <a:r>
              <a:rPr lang="en-US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Outside: DUNE, LBNE </a:t>
            </a:r>
            <a:r>
              <a:rPr lang="en-US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etc</a:t>
            </a:r>
            <a:endParaRPr lang="en-US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663" y="4667538"/>
            <a:ext cx="3891025" cy="21904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97600" y="6491111"/>
            <a:ext cx="946400" cy="3668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09/14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1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6383</TotalTime>
  <Words>670</Words>
  <Application>Microsoft Macintosh PowerPoint</Application>
  <PresentationFormat>On-screen Show (4:3)</PresentationFormat>
  <Paragraphs>143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High Energy Physics Research Program</vt:lpstr>
      <vt:lpstr>Phase Diagram of Matter</vt:lpstr>
      <vt:lpstr>Emergent Properties of matter</vt:lpstr>
      <vt:lpstr>Emergent Properties of Cold QCD Matter</vt:lpstr>
      <vt:lpstr>Success of Standard Model</vt:lpstr>
      <vt:lpstr>Higgs Discovery &amp; Properties </vt:lpstr>
      <vt:lpstr>Beyond Standard Model</vt:lpstr>
      <vt:lpstr>Status of SUSY</vt:lpstr>
      <vt:lpstr>Neutrino Physics</vt:lpstr>
      <vt:lpstr>Neutrino Physics</vt:lpstr>
      <vt:lpstr>Dark Matter</vt:lpstr>
      <vt:lpstr>Dark Matter</vt:lpstr>
      <vt:lpstr>Impact</vt:lpstr>
      <vt:lpstr>HEP Requirements</vt:lpstr>
    </vt:vector>
  </TitlesOfParts>
  <Company>National Institute of Science Education and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Physics Research Program</dc:title>
  <dc:creator>Bedangadas Mohanty</dc:creator>
  <cp:lastModifiedBy>Bedangadas Mohanty</cp:lastModifiedBy>
  <cp:revision>55</cp:revision>
  <dcterms:created xsi:type="dcterms:W3CDTF">2017-12-10T04:50:42Z</dcterms:created>
  <dcterms:modified xsi:type="dcterms:W3CDTF">2017-12-18T06:30:45Z</dcterms:modified>
</cp:coreProperties>
</file>