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492" r:id="rId3"/>
    <p:sldId id="531" r:id="rId4"/>
    <p:sldId id="763" r:id="rId5"/>
    <p:sldId id="785" r:id="rId6"/>
    <p:sldId id="786" r:id="rId7"/>
    <p:sldId id="767" r:id="rId8"/>
    <p:sldId id="743" r:id="rId9"/>
    <p:sldId id="794" r:id="rId10"/>
    <p:sldId id="766" r:id="rId11"/>
    <p:sldId id="710" r:id="rId12"/>
    <p:sldId id="717" r:id="rId13"/>
    <p:sldId id="751" r:id="rId14"/>
    <p:sldId id="752" r:id="rId15"/>
    <p:sldId id="746" r:id="rId16"/>
    <p:sldId id="507" r:id="rId17"/>
    <p:sldId id="741" r:id="rId18"/>
    <p:sldId id="755" r:id="rId19"/>
    <p:sldId id="756" r:id="rId20"/>
    <p:sldId id="757" r:id="rId21"/>
    <p:sldId id="758" r:id="rId22"/>
    <p:sldId id="750" r:id="rId23"/>
    <p:sldId id="753" r:id="rId24"/>
    <p:sldId id="793" r:id="rId25"/>
    <p:sldId id="759" r:id="rId26"/>
    <p:sldId id="796" r:id="rId27"/>
    <p:sldId id="795" r:id="rId28"/>
    <p:sldId id="792" r:id="rId29"/>
    <p:sldId id="784" r:id="rId30"/>
    <p:sldId id="783" r:id="rId31"/>
    <p:sldId id="768" r:id="rId32"/>
    <p:sldId id="790" r:id="rId33"/>
    <p:sldId id="765" r:id="rId34"/>
    <p:sldId id="791" r:id="rId35"/>
    <p:sldId id="776" r:id="rId36"/>
    <p:sldId id="775" r:id="rId37"/>
    <p:sldId id="777" r:id="rId38"/>
    <p:sldId id="789" r:id="rId39"/>
    <p:sldId id="778" r:id="rId40"/>
    <p:sldId id="800" r:id="rId41"/>
    <p:sldId id="798" r:id="rId42"/>
    <p:sldId id="797" r:id="rId43"/>
    <p:sldId id="77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C8A5E3"/>
    <a:srgbClr val="B889DB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217C3-E667-4194-BC7B-ADB48497A73C}" type="datetimeFigureOut">
              <a:rPr lang="en-IN" smtClean="0"/>
              <a:t>26/07/23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8384C-2CEB-4586-A598-A2EBB70744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257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9881-22AC-4229-B73B-8BBF35C59E95}" type="datetimeFigureOut">
              <a:rPr lang="en-IN" smtClean="0"/>
              <a:t>26/07/23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A9CB-8044-499B-ACEE-28029469D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440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9881-22AC-4229-B73B-8BBF35C59E95}" type="datetimeFigureOut">
              <a:rPr lang="en-IN" smtClean="0"/>
              <a:t>26/07/23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A9CB-8044-499B-ACEE-28029469D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756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9881-22AC-4229-B73B-8BBF35C59E95}" type="datetimeFigureOut">
              <a:rPr lang="en-IN" smtClean="0"/>
              <a:t>26/07/23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A9CB-8044-499B-ACEE-28029469D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454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9881-22AC-4229-B73B-8BBF35C59E95}" type="datetimeFigureOut">
              <a:rPr lang="en-IN" smtClean="0"/>
              <a:t>26/07/23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A9CB-8044-499B-ACEE-28029469D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864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9881-22AC-4229-B73B-8BBF35C59E95}" type="datetimeFigureOut">
              <a:rPr lang="en-IN" smtClean="0"/>
              <a:t>26/07/23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A9CB-8044-499B-ACEE-28029469D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851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9881-22AC-4229-B73B-8BBF35C59E95}" type="datetimeFigureOut">
              <a:rPr lang="en-IN" smtClean="0"/>
              <a:t>26/07/23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A9CB-8044-499B-ACEE-28029469D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819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9881-22AC-4229-B73B-8BBF35C59E95}" type="datetimeFigureOut">
              <a:rPr lang="en-IN" smtClean="0"/>
              <a:t>26/07/23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A9CB-8044-499B-ACEE-28029469D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05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9881-22AC-4229-B73B-8BBF35C59E95}" type="datetimeFigureOut">
              <a:rPr lang="en-IN" smtClean="0"/>
              <a:t>26/07/23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A9CB-8044-499B-ACEE-28029469D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971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9881-22AC-4229-B73B-8BBF35C59E95}" type="datetimeFigureOut">
              <a:rPr lang="en-IN" smtClean="0"/>
              <a:t>26/07/23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A9CB-8044-499B-ACEE-28029469D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86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9881-22AC-4229-B73B-8BBF35C59E95}" type="datetimeFigureOut">
              <a:rPr lang="en-IN" smtClean="0"/>
              <a:t>26/07/23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A9CB-8044-499B-ACEE-28029469D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275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9881-22AC-4229-B73B-8BBF35C59E95}" type="datetimeFigureOut">
              <a:rPr lang="en-IN" smtClean="0"/>
              <a:t>26/07/23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A9CB-8044-499B-ACEE-28029469D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87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9881-22AC-4229-B73B-8BBF35C59E95}" type="datetimeFigureOut">
              <a:rPr lang="en-IN" smtClean="0"/>
              <a:t>26/07/23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A9CB-8044-499B-ACEE-28029469D7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876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1.png"/><Relationship Id="rId12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14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18" Type="http://schemas.openxmlformats.org/officeDocument/2006/relationships/image" Target="../media/image502.png"/><Relationship Id="rId21" Type="http://schemas.openxmlformats.org/officeDocument/2006/relationships/image" Target="../media/image13.png"/><Relationship Id="rId12" Type="http://schemas.openxmlformats.org/officeDocument/2006/relationships/image" Target="../media/image71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15" Type="http://schemas.openxmlformats.org/officeDocument/2006/relationships/image" Target="../media/image492.png"/><Relationship Id="rId19" Type="http://schemas.openxmlformats.org/officeDocument/2006/relationships/image" Target="../media/image163.png"/><Relationship Id="rId14" Type="http://schemas.openxmlformats.org/officeDocument/2006/relationships/image" Target="../media/image1110.png"/><Relationship Id="rId2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26" Type="http://schemas.openxmlformats.org/officeDocument/2006/relationships/image" Target="../media/image502.png"/><Relationship Id="rId12" Type="http://schemas.openxmlformats.org/officeDocument/2006/relationships/image" Target="../media/image710.png"/><Relationship Id="rId17" Type="http://schemas.openxmlformats.org/officeDocument/2006/relationships/image" Target="../media/image514.png"/><Relationship Id="rId2" Type="http://schemas.openxmlformats.org/officeDocument/2006/relationships/image" Target="../media/image492.png"/><Relationship Id="rId16" Type="http://schemas.openxmlformats.org/officeDocument/2006/relationships/image" Target="../media/image142.png"/><Relationship Id="rId20" Type="http://schemas.openxmlformats.org/officeDocument/2006/relationships/image" Target="../media/image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15" Type="http://schemas.openxmlformats.org/officeDocument/2006/relationships/image" Target="../media/image123.png"/><Relationship Id="rId23" Type="http://schemas.openxmlformats.org/officeDocument/2006/relationships/image" Target="../media/image532.png"/><Relationship Id="rId28" Type="http://schemas.openxmlformats.org/officeDocument/2006/relationships/image" Target="../media/image552.png"/><Relationship Id="rId19" Type="http://schemas.openxmlformats.org/officeDocument/2006/relationships/image" Target="../media/image171.png"/><Relationship Id="rId14" Type="http://schemas.openxmlformats.org/officeDocument/2006/relationships/image" Target="../media/image1110.png"/><Relationship Id="rId22" Type="http://schemas.openxmlformats.org/officeDocument/2006/relationships/image" Target="../media/image522.png"/><Relationship Id="rId27" Type="http://schemas.openxmlformats.org/officeDocument/2006/relationships/image" Target="../media/image542.png"/><Relationship Id="rId30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12.png"/><Relationship Id="rId18" Type="http://schemas.openxmlformats.org/officeDocument/2006/relationships/image" Target="../media/image191.png"/><Relationship Id="rId12" Type="http://schemas.openxmlformats.org/officeDocument/2006/relationships/image" Target="../media/image81.png"/><Relationship Id="rId17" Type="http://schemas.openxmlformats.org/officeDocument/2006/relationships/image" Target="../media/image162.png"/><Relationship Id="rId2" Type="http://schemas.openxmlformats.org/officeDocument/2006/relationships/image" Target="../media/image44.png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15" Type="http://schemas.openxmlformats.org/officeDocument/2006/relationships/image" Target="../media/image141.png"/><Relationship Id="rId19" Type="http://schemas.openxmlformats.org/officeDocument/2006/relationships/image" Target="../media/image202.png"/><Relationship Id="rId9" Type="http://schemas.openxmlformats.org/officeDocument/2006/relationships/image" Target="../media/image180.png"/><Relationship Id="rId14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90.png"/><Relationship Id="rId18" Type="http://schemas.openxmlformats.org/officeDocument/2006/relationships/image" Target="../media/image241.png"/><Relationship Id="rId3" Type="http://schemas.openxmlformats.org/officeDocument/2006/relationships/image" Target="../media/image80.png"/><Relationship Id="rId21" Type="http://schemas.openxmlformats.org/officeDocument/2006/relationships/image" Target="../media/image272.png"/><Relationship Id="rId12" Type="http://schemas.openxmlformats.org/officeDocument/2006/relationships/image" Target="../media/image161.png"/><Relationship Id="rId17" Type="http://schemas.openxmlformats.org/officeDocument/2006/relationships/image" Target="../media/image231.png"/><Relationship Id="rId2" Type="http://schemas.openxmlformats.org/officeDocument/2006/relationships/image" Target="../media/image612.png"/><Relationship Id="rId16" Type="http://schemas.openxmlformats.org/officeDocument/2006/relationships/image" Target="../media/image221.png"/><Relationship Id="rId20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15" Type="http://schemas.openxmlformats.org/officeDocument/2006/relationships/image" Target="../media/image213.png"/><Relationship Id="rId10" Type="http://schemas.openxmlformats.org/officeDocument/2006/relationships/image" Target="../media/image121.png"/><Relationship Id="rId19" Type="http://schemas.openxmlformats.org/officeDocument/2006/relationships/image" Target="../media/image251.png"/><Relationship Id="rId4" Type="http://schemas.openxmlformats.org/officeDocument/2006/relationships/image" Target="../media/image111.png"/><Relationship Id="rId9" Type="http://schemas.openxmlformats.org/officeDocument/2006/relationships/image" Target="../media/image180.png"/><Relationship Id="rId14" Type="http://schemas.openxmlformats.org/officeDocument/2006/relationships/image" Target="../media/image20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90.png"/><Relationship Id="rId18" Type="http://schemas.openxmlformats.org/officeDocument/2006/relationships/image" Target="../media/image291.png"/><Relationship Id="rId3" Type="http://schemas.openxmlformats.org/officeDocument/2006/relationships/image" Target="../media/image80.png"/><Relationship Id="rId12" Type="http://schemas.openxmlformats.org/officeDocument/2006/relationships/image" Target="../media/image161.png"/><Relationship Id="rId17" Type="http://schemas.openxmlformats.org/officeDocument/2006/relationships/image" Target="../media/image271.png"/><Relationship Id="rId2" Type="http://schemas.openxmlformats.org/officeDocument/2006/relationships/image" Target="../media/image261.png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15" Type="http://schemas.openxmlformats.org/officeDocument/2006/relationships/image" Target="../media/image213.png"/><Relationship Id="rId10" Type="http://schemas.openxmlformats.org/officeDocument/2006/relationships/image" Target="../media/image282.png"/><Relationship Id="rId4" Type="http://schemas.openxmlformats.org/officeDocument/2006/relationships/image" Target="../media/image111.png"/><Relationship Id="rId9" Type="http://schemas.openxmlformats.org/officeDocument/2006/relationships/image" Target="../media/image180.png"/><Relationship Id="rId14" Type="http://schemas.openxmlformats.org/officeDocument/2006/relationships/image" Target="../media/image20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441.png"/><Relationship Id="rId3" Type="http://schemas.openxmlformats.org/officeDocument/2006/relationships/image" Target="../media/image391.png"/><Relationship Id="rId12" Type="http://schemas.openxmlformats.org/officeDocument/2006/relationships/image" Target="../media/image431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0.png"/><Relationship Id="rId10" Type="http://schemas.openxmlformats.org/officeDocument/2006/relationships/image" Target="../media/image412.png"/><Relationship Id="rId4" Type="http://schemas.openxmlformats.org/officeDocument/2006/relationships/image" Target="../media/image400.png"/><Relationship Id="rId9" Type="http://schemas.openxmlformats.org/officeDocument/2006/relationships/image" Target="../media/image180.png"/><Relationship Id="rId14" Type="http://schemas.openxmlformats.org/officeDocument/2006/relationships/image" Target="../media/image4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471.png"/><Relationship Id="rId3" Type="http://schemas.openxmlformats.org/officeDocument/2006/relationships/image" Target="../media/image391.png"/><Relationship Id="rId12" Type="http://schemas.openxmlformats.org/officeDocument/2006/relationships/image" Target="../media/image441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1.png"/><Relationship Id="rId10" Type="http://schemas.openxmlformats.org/officeDocument/2006/relationships/image" Target="../media/image412.png"/><Relationship Id="rId4" Type="http://schemas.openxmlformats.org/officeDocument/2006/relationships/image" Target="../media/image400.png"/><Relationship Id="rId9" Type="http://schemas.openxmlformats.org/officeDocument/2006/relationships/image" Target="../media/image180.png"/><Relationship Id="rId14" Type="http://schemas.openxmlformats.org/officeDocument/2006/relationships/image" Target="../media/image4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40.png"/><Relationship Id="rId12" Type="http://schemas.openxmlformats.org/officeDocument/2006/relationships/image" Target="../media/image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.png"/><Relationship Id="rId10" Type="http://schemas.openxmlformats.org/officeDocument/2006/relationships/image" Target="../media/image411.png"/><Relationship Id="rId9" Type="http://schemas.openxmlformats.org/officeDocument/2006/relationships/image" Target="../media/image3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501.png"/><Relationship Id="rId3" Type="http://schemas.openxmlformats.org/officeDocument/2006/relationships/image" Target="../media/image391.png"/><Relationship Id="rId12" Type="http://schemas.openxmlformats.org/officeDocument/2006/relationships/image" Target="../media/image471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1.png"/><Relationship Id="rId10" Type="http://schemas.openxmlformats.org/officeDocument/2006/relationships/image" Target="../media/image412.png"/><Relationship Id="rId9" Type="http://schemas.openxmlformats.org/officeDocument/2006/relationships/image" Target="../media/image180.png"/><Relationship Id="rId14" Type="http://schemas.openxmlformats.org/officeDocument/2006/relationships/image" Target="../media/image5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531.png"/><Relationship Id="rId3" Type="http://schemas.openxmlformats.org/officeDocument/2006/relationships/image" Target="../media/image391.png"/><Relationship Id="rId12" Type="http://schemas.openxmlformats.org/officeDocument/2006/relationships/image" Target="../media/image471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1.png"/><Relationship Id="rId10" Type="http://schemas.openxmlformats.org/officeDocument/2006/relationships/image" Target="../media/image412.png"/><Relationship Id="rId9" Type="http://schemas.openxmlformats.org/officeDocument/2006/relationships/image" Target="../media/image180.png"/><Relationship Id="rId14" Type="http://schemas.openxmlformats.org/officeDocument/2006/relationships/image" Target="../media/image5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4.png"/><Relationship Id="rId13" Type="http://schemas.openxmlformats.org/officeDocument/2006/relationships/image" Target="../media/image661.png"/><Relationship Id="rId3" Type="http://schemas.openxmlformats.org/officeDocument/2006/relationships/image" Target="../media/image560.png"/><Relationship Id="rId7" Type="http://schemas.openxmlformats.org/officeDocument/2006/relationships/image" Target="../media/image600.png"/><Relationship Id="rId12" Type="http://schemas.openxmlformats.org/officeDocument/2006/relationships/image" Target="../media/image651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641.png"/><Relationship Id="rId5" Type="http://schemas.openxmlformats.org/officeDocument/2006/relationships/image" Target="../media/image580.png"/><Relationship Id="rId10" Type="http://schemas.openxmlformats.org/officeDocument/2006/relationships/image" Target="../media/image630.png"/><Relationship Id="rId4" Type="http://schemas.openxmlformats.org/officeDocument/2006/relationships/image" Target="../media/image570.png"/><Relationship Id="rId1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3.png"/><Relationship Id="rId12" Type="http://schemas.openxmlformats.org/officeDocument/2006/relationships/image" Target="../media/image710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14" Type="http://schemas.openxmlformats.org/officeDocument/2006/relationships/image" Target="../media/image11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12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641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60.png"/><Relationship Id="rId7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2.png"/><Relationship Id="rId21" Type="http://schemas.openxmlformats.org/officeDocument/2006/relationships/image" Target="../media/image331.png"/><Relationship Id="rId12" Type="http://schemas.openxmlformats.org/officeDocument/2006/relationships/image" Target="../media/image710.png"/><Relationship Id="rId17" Type="http://schemas.openxmlformats.org/officeDocument/2006/relationships/image" Target="../media/image301.png"/><Relationship Id="rId16" Type="http://schemas.openxmlformats.org/officeDocument/2006/relationships/image" Target="../media/image292.png"/><Relationship Id="rId20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24" Type="http://schemas.openxmlformats.org/officeDocument/2006/relationships/image" Target="../media/image361.png"/><Relationship Id="rId15" Type="http://schemas.openxmlformats.org/officeDocument/2006/relationships/image" Target="../media/image283.png"/><Relationship Id="rId23" Type="http://schemas.openxmlformats.org/officeDocument/2006/relationships/image" Target="../media/image351.png"/><Relationship Id="rId19" Type="http://schemas.openxmlformats.org/officeDocument/2006/relationships/image" Target="../media/image312.png"/><Relationship Id="rId14" Type="http://schemas.openxmlformats.org/officeDocument/2006/relationships/image" Target="../media/image1110.png"/><Relationship Id="rId22" Type="http://schemas.openxmlformats.org/officeDocument/2006/relationships/image" Target="../media/image3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3" Type="http://schemas.openxmlformats.org/officeDocument/2006/relationships/image" Target="../media/image212.png"/><Relationship Id="rId7" Type="http://schemas.openxmlformats.org/officeDocument/2006/relationships/image" Target="../media/image61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3.png"/><Relationship Id="rId5" Type="http://schemas.openxmlformats.org/officeDocument/2006/relationships/image" Target="../media/image413.png"/><Relationship Id="rId4" Type="http://schemas.openxmlformats.org/officeDocument/2006/relationships/image" Target="../media/image3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4.png"/><Relationship Id="rId3" Type="http://schemas.openxmlformats.org/officeDocument/2006/relationships/image" Target="../media/image610.png"/><Relationship Id="rId7" Type="http://schemas.openxmlformats.org/officeDocument/2006/relationships/image" Target="../media/image240.png"/><Relationship Id="rId12" Type="http://schemas.openxmlformats.org/officeDocument/2006/relationships/image" Target="../media/image143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411.png"/><Relationship Id="rId10" Type="http://schemas.openxmlformats.org/officeDocument/2006/relationships/image" Target="../media/image310.png"/><Relationship Id="rId1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18" Type="http://schemas.openxmlformats.org/officeDocument/2006/relationships/image" Target="../media/image493.png"/><Relationship Id="rId26" Type="http://schemas.openxmlformats.org/officeDocument/2006/relationships/image" Target="../media/image57.png"/><Relationship Id="rId21" Type="http://schemas.openxmlformats.org/officeDocument/2006/relationships/image" Target="../media/image523.png"/><Relationship Id="rId34" Type="http://schemas.openxmlformats.org/officeDocument/2006/relationships/image" Target="../media/image65.png"/><Relationship Id="rId12" Type="http://schemas.openxmlformats.org/officeDocument/2006/relationships/image" Target="../media/image116.png"/><Relationship Id="rId17" Type="http://schemas.openxmlformats.org/officeDocument/2006/relationships/image" Target="../media/image483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2" Type="http://schemas.openxmlformats.org/officeDocument/2006/relationships/image" Target="../media/image463.png"/><Relationship Id="rId16" Type="http://schemas.openxmlformats.org/officeDocument/2006/relationships/image" Target="../media/image473.png"/><Relationship Id="rId20" Type="http://schemas.openxmlformats.org/officeDocument/2006/relationships/image" Target="../media/image515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15" Type="http://schemas.openxmlformats.org/officeDocument/2006/relationships/image" Target="../media/image119.png"/><Relationship Id="rId23" Type="http://schemas.openxmlformats.org/officeDocument/2006/relationships/image" Target="../media/image543.png"/><Relationship Id="rId28" Type="http://schemas.openxmlformats.org/officeDocument/2006/relationships/image" Target="../media/image59.png"/><Relationship Id="rId19" Type="http://schemas.openxmlformats.org/officeDocument/2006/relationships/image" Target="../media/image503.png"/><Relationship Id="rId31" Type="http://schemas.openxmlformats.org/officeDocument/2006/relationships/image" Target="../media/image62.png"/><Relationship Id="rId14" Type="http://schemas.openxmlformats.org/officeDocument/2006/relationships/image" Target="../media/image118.png"/><Relationship Id="rId22" Type="http://schemas.openxmlformats.org/officeDocument/2006/relationships/image" Target="../media/image53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18" Type="http://schemas.openxmlformats.org/officeDocument/2006/relationships/image" Target="../media/image493.png"/><Relationship Id="rId26" Type="http://schemas.openxmlformats.org/officeDocument/2006/relationships/image" Target="../media/image150.png"/><Relationship Id="rId21" Type="http://schemas.openxmlformats.org/officeDocument/2006/relationships/image" Target="../media/image523.png"/><Relationship Id="rId12" Type="http://schemas.openxmlformats.org/officeDocument/2006/relationships/image" Target="../media/image116.png"/><Relationship Id="rId17" Type="http://schemas.openxmlformats.org/officeDocument/2006/relationships/image" Target="../media/image147.png"/><Relationship Id="rId25" Type="http://schemas.openxmlformats.org/officeDocument/2006/relationships/image" Target="../media/image59.png"/><Relationship Id="rId16" Type="http://schemas.openxmlformats.org/officeDocument/2006/relationships/image" Target="../media/image473.png"/><Relationship Id="rId20" Type="http://schemas.openxmlformats.org/officeDocument/2006/relationships/image" Target="../media/image515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24" Type="http://schemas.openxmlformats.org/officeDocument/2006/relationships/image" Target="../media/image149.png"/><Relationship Id="rId32" Type="http://schemas.openxmlformats.org/officeDocument/2006/relationships/image" Target="../media/image156.png"/><Relationship Id="rId15" Type="http://schemas.openxmlformats.org/officeDocument/2006/relationships/image" Target="../media/image146.png"/><Relationship Id="rId23" Type="http://schemas.openxmlformats.org/officeDocument/2006/relationships/image" Target="../media/image543.png"/><Relationship Id="rId28" Type="http://schemas.openxmlformats.org/officeDocument/2006/relationships/image" Target="../media/image153.png"/><Relationship Id="rId19" Type="http://schemas.openxmlformats.org/officeDocument/2006/relationships/image" Target="../media/image148.png"/><Relationship Id="rId31" Type="http://schemas.openxmlformats.org/officeDocument/2006/relationships/image" Target="../media/image155.png"/><Relationship Id="rId14" Type="http://schemas.openxmlformats.org/officeDocument/2006/relationships/image" Target="../media/image118.png"/><Relationship Id="rId22" Type="http://schemas.openxmlformats.org/officeDocument/2006/relationships/image" Target="../media/image533.png"/><Relationship Id="rId27" Type="http://schemas.openxmlformats.org/officeDocument/2006/relationships/image" Target="../media/image152.png"/><Relationship Id="rId30" Type="http://schemas.openxmlformats.org/officeDocument/2006/relationships/image" Target="../media/image15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2.png"/><Relationship Id="rId18" Type="http://schemas.openxmlformats.org/officeDocument/2006/relationships/image" Target="../media/image1400.png"/><Relationship Id="rId12" Type="http://schemas.openxmlformats.org/officeDocument/2006/relationships/image" Target="../media/image432.png"/><Relationship Id="rId17" Type="http://schemas.openxmlformats.org/officeDocument/2006/relationships/image" Target="../media/image72.png"/><Relationship Id="rId2" Type="http://schemas.openxmlformats.org/officeDocument/2006/relationships/image" Target="../media/image70.png"/><Relationship Id="rId16" Type="http://schemas.openxmlformats.org/officeDocument/2006/relationships/image" Target="../media/image47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15" Type="http://schemas.openxmlformats.org/officeDocument/2006/relationships/image" Target="../media/image462.png"/><Relationship Id="rId14" Type="http://schemas.openxmlformats.org/officeDocument/2006/relationships/image" Target="../media/image452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2.png"/><Relationship Id="rId18" Type="http://schemas.openxmlformats.org/officeDocument/2006/relationships/image" Target="../media/image1400.png"/><Relationship Id="rId12" Type="http://schemas.openxmlformats.org/officeDocument/2006/relationships/image" Target="../media/image432.png"/><Relationship Id="rId2" Type="http://schemas.openxmlformats.org/officeDocument/2006/relationships/image" Target="../media/image73.png"/><Relationship Id="rId16" Type="http://schemas.openxmlformats.org/officeDocument/2006/relationships/image" Target="../media/image47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15" Type="http://schemas.openxmlformats.org/officeDocument/2006/relationships/image" Target="../media/image462.png"/><Relationship Id="rId14" Type="http://schemas.openxmlformats.org/officeDocument/2006/relationships/image" Target="../media/image452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2.png"/><Relationship Id="rId12" Type="http://schemas.openxmlformats.org/officeDocument/2006/relationships/image" Target="../media/image442.png"/><Relationship Id="rId2" Type="http://schemas.openxmlformats.org/officeDocument/2006/relationships/image" Target="../media/image160.png"/><Relationship Id="rId16" Type="http://schemas.openxmlformats.org/officeDocument/2006/relationships/image" Target="../media/image14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15" Type="http://schemas.openxmlformats.org/officeDocument/2006/relationships/image" Target="../media/image472.png"/><Relationship Id="rId14" Type="http://schemas.openxmlformats.org/officeDocument/2006/relationships/image" Target="../media/image462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5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16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15" Type="http://schemas.openxmlformats.org/officeDocument/2006/relationships/image" Target="../media/image167.png"/><Relationship Id="rId14" Type="http://schemas.openxmlformats.org/officeDocument/2006/relationships/image" Target="../media/image166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5.png"/><Relationship Id="rId18" Type="http://schemas.openxmlformats.org/officeDocument/2006/relationships/image" Target="../media/image175.png"/><Relationship Id="rId12" Type="http://schemas.openxmlformats.org/officeDocument/2006/relationships/image" Target="../media/image164.png"/><Relationship Id="rId17" Type="http://schemas.openxmlformats.org/officeDocument/2006/relationships/image" Target="../media/image174.png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15" Type="http://schemas.openxmlformats.org/officeDocument/2006/relationships/image" Target="../media/image172.png"/><Relationship Id="rId14" Type="http://schemas.openxmlformats.org/officeDocument/2006/relationships/image" Target="../media/image1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1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5.png"/><Relationship Id="rId16" Type="http://schemas.openxmlformats.org/officeDocument/2006/relationships/image" Target="../media/image25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8.png"/><Relationship Id="rId19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2.png"/><Relationship Id="rId2" Type="http://schemas.openxmlformats.org/officeDocument/2006/relationships/image" Target="../media/image7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2.png"/><Relationship Id="rId4" Type="http://schemas.openxmlformats.org/officeDocument/2006/relationships/image" Target="../media/image11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18" Type="http://schemas.openxmlformats.org/officeDocument/2006/relationships/image" Target="../media/image27.png"/><Relationship Id="rId26" Type="http://schemas.openxmlformats.org/officeDocument/2006/relationships/image" Target="../media/image36.png"/><Relationship Id="rId3" Type="http://schemas.openxmlformats.org/officeDocument/2006/relationships/image" Target="../media/image11.png"/><Relationship Id="rId21" Type="http://schemas.openxmlformats.org/officeDocument/2006/relationships/image" Target="../media/image31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32.png"/><Relationship Id="rId2" Type="http://schemas.openxmlformats.org/officeDocument/2006/relationships/image" Target="../media/image8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4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28" Type="http://schemas.openxmlformats.org/officeDocument/2006/relationships/image" Target="../media/image33.png"/><Relationship Id="rId10" Type="http://schemas.openxmlformats.org/officeDocument/2006/relationships/image" Target="../media/image18.png"/><Relationship Id="rId19" Type="http://schemas.openxmlformats.org/officeDocument/2006/relationships/image" Target="../media/image28.png"/><Relationship Id="rId31" Type="http://schemas.openxmlformats.org/officeDocument/2006/relationships/image" Target="../media/image39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Relationship Id="rId22" Type="http://schemas.openxmlformats.org/officeDocument/2006/relationships/image" Target="../media/image30.png"/><Relationship Id="rId27" Type="http://schemas.openxmlformats.org/officeDocument/2006/relationships/image" Target="../media/image37.png"/><Relationship Id="rId30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image" Target="../media/image103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15" Type="http://schemas.openxmlformats.org/officeDocument/2006/relationships/image" Target="../media/image107.png"/><Relationship Id="rId14" Type="http://schemas.openxmlformats.org/officeDocument/2006/relationships/image" Target="../media/image10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2.png"/><Relationship Id="rId12" Type="http://schemas.openxmlformats.org/officeDocument/2006/relationships/image" Target="../media/image432.png"/><Relationship Id="rId17" Type="http://schemas.openxmlformats.org/officeDocument/2006/relationships/image" Target="../media/image482.png"/><Relationship Id="rId2" Type="http://schemas.openxmlformats.org/officeDocument/2006/relationships/image" Target="../media/image421.png"/><Relationship Id="rId16" Type="http://schemas.openxmlformats.org/officeDocument/2006/relationships/image" Target="../media/image47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11.png"/><Relationship Id="rId15" Type="http://schemas.openxmlformats.org/officeDocument/2006/relationships/image" Target="../media/image462.png"/><Relationship Id="rId14" Type="http://schemas.openxmlformats.org/officeDocument/2006/relationships/image" Target="../media/image4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9B7D-0C2B-9D4F-5157-109F2DE08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99510"/>
            <a:ext cx="7772400" cy="23876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i="0" u="none" strike="noStrike" baseline="0" dirty="0">
                <a:solidFill>
                  <a:srgbClr val="FFC000"/>
                </a:solidFill>
                <a:latin typeface="Arial-BoldMT"/>
              </a:rPr>
              <a:t>Vital edges </a:t>
            </a:r>
            <a:r>
              <a:rPr lang="en-US" sz="3200" b="1" i="0" u="none" strike="noStrike" baseline="0" dirty="0">
                <a:solidFill>
                  <a:schemeClr val="bg1">
                    <a:lumMod val="85000"/>
                  </a:schemeClr>
                </a:solidFill>
                <a:latin typeface="Arial-BoldMT"/>
              </a:rPr>
              <a:t>and </a:t>
            </a:r>
            <a:r>
              <a:rPr lang="en-US" sz="3200" b="1" i="0" u="none" strike="noStrike" baseline="0" dirty="0">
                <a:solidFill>
                  <a:srgbClr val="FFC000"/>
                </a:solidFill>
                <a:latin typeface="Arial-BoldMT"/>
              </a:rPr>
              <a:t>sensitivity oracles </a:t>
            </a:r>
            <a:br>
              <a:rPr lang="en-US" sz="3200" b="1" i="0" u="none" strike="noStrike" baseline="0" dirty="0">
                <a:solidFill>
                  <a:srgbClr val="FFC000"/>
                </a:solidFill>
                <a:latin typeface="Arial-BoldMT"/>
              </a:rPr>
            </a:br>
            <a:br>
              <a:rPr lang="en-US" sz="3200" b="1" i="0" u="none" strike="noStrike" baseline="0" dirty="0">
                <a:solidFill>
                  <a:srgbClr val="FFC000"/>
                </a:solidFill>
                <a:latin typeface="Arial-BoldMT"/>
              </a:rPr>
            </a:br>
            <a:r>
              <a:rPr lang="en-US" sz="3200" b="1" i="0" u="none" strike="noStrike" baseline="0" dirty="0">
                <a:solidFill>
                  <a:schemeClr val="bg1">
                    <a:lumMod val="85000"/>
                  </a:schemeClr>
                </a:solidFill>
                <a:latin typeface="Arial-BoldMT"/>
              </a:rPr>
              <a:t>for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Arial-BoldMT"/>
              </a:rPr>
              <a:t> </a:t>
            </a:r>
            <a:r>
              <a:rPr lang="en-US" sz="32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Arial-BoldMT"/>
              </a:rPr>
              <a:t> (</a:t>
            </a:r>
            <a:r>
              <a:rPr lang="en-US" sz="3200" b="1" i="0" u="none" strike="noStrike" baseline="0" dirty="0" err="1">
                <a:solidFill>
                  <a:schemeClr val="bg1">
                    <a:lumMod val="95000"/>
                  </a:schemeClr>
                </a:solidFill>
                <a:latin typeface="Arial-BoldMT"/>
              </a:rPr>
              <a:t>s,t</a:t>
            </a:r>
            <a:r>
              <a:rPr lang="en-US" sz="32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Arial-BoldMT"/>
              </a:rPr>
              <a:t>)-</a:t>
            </a:r>
            <a:r>
              <a:rPr lang="en-US" sz="3200" b="1" i="0" u="none" strike="noStrike" baseline="0" dirty="0" err="1">
                <a:solidFill>
                  <a:schemeClr val="bg1">
                    <a:lumMod val="95000"/>
                  </a:schemeClr>
                </a:solidFill>
                <a:latin typeface="Arial-BoldMT"/>
              </a:rPr>
              <a:t>mincuts</a:t>
            </a:r>
            <a:endParaRPr lang="en-IN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760F0-4C17-A7D2-4E05-13BDAF076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11320"/>
            <a:ext cx="6858000" cy="12377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Surender Baswana</a:t>
            </a:r>
          </a:p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Department of CSE, IIT Kanpur</a:t>
            </a:r>
            <a:endParaRPr lang="en-IN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AA8BE-B92E-63CC-9934-09DCB3201CBE}"/>
              </a:ext>
            </a:extLst>
          </p:cNvPr>
          <p:cNvSpPr txBox="1"/>
          <p:nvPr/>
        </p:nvSpPr>
        <p:spPr>
          <a:xfrm>
            <a:off x="595619" y="5427677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Joint work with </a:t>
            </a:r>
            <a:r>
              <a:rPr lang="en-US" b="1" dirty="0" err="1">
                <a:solidFill>
                  <a:schemeClr val="bg1"/>
                </a:solidFill>
              </a:rPr>
              <a:t>Koustav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Bhanja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FBA1F-5A94-4462-B34D-126C93CFE3E2}"/>
              </a:ext>
            </a:extLst>
          </p:cNvPr>
          <p:cNvSpPr txBox="1"/>
          <p:nvPr/>
        </p:nvSpPr>
        <p:spPr>
          <a:xfrm>
            <a:off x="595618" y="5861387"/>
            <a:ext cx="517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Research supported by </a:t>
            </a:r>
            <a:r>
              <a:rPr lang="en-US" b="1" dirty="0">
                <a:solidFill>
                  <a:schemeClr val="bg1"/>
                </a:solidFill>
              </a:rPr>
              <a:t>Tapas Mishra Memorial Chair</a:t>
            </a: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8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1536B7-320B-9194-0FEE-4742B99904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000" dirty="0"/>
              </a:p>
              <a:p>
                <a:endParaRPr lang="en-IN" sz="2000" dirty="0"/>
              </a:p>
              <a:p>
                <a:endParaRPr lang="en-IN" sz="2000" dirty="0"/>
              </a:p>
              <a:p>
                <a:endParaRPr lang="en-IN" sz="2000" dirty="0"/>
              </a:p>
              <a:p>
                <a:endParaRPr lang="en-IN" sz="2000" dirty="0"/>
              </a:p>
              <a:p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dirty="0"/>
                  <a:t>’ define any two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)-</a:t>
                </a:r>
                <a:r>
                  <a:rPr lang="en-US" sz="2000" dirty="0" err="1"/>
                  <a:t>mincuts</a:t>
                </a:r>
                <a:r>
                  <a:rPr lang="en-US" sz="2000" dirty="0"/>
                  <a:t>.</a:t>
                </a:r>
              </a:p>
              <a:p>
                <a:pPr marL="514350" indent="-514350">
                  <a:buFont typeface="Arial" charset="0"/>
                  <a:buAutoNum type="romanLcParenBoth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is a 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)-</a:t>
                </a:r>
                <a:r>
                  <a:rPr lang="en-US" sz="2000" dirty="0" err="1"/>
                  <a:t>mincut</a:t>
                </a:r>
                <a:r>
                  <a:rPr lang="en-US" sz="2000" dirty="0"/>
                  <a:t>.</a:t>
                </a:r>
              </a:p>
              <a:p>
                <a:pPr marL="514350" indent="-514350">
                  <a:buFont typeface="Arial" charset="0"/>
                  <a:buAutoNum type="romanLcParenBoth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is a 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)-</a:t>
                </a:r>
                <a:r>
                  <a:rPr lang="en-US" sz="2000" dirty="0" err="1"/>
                  <a:t>mincut</a:t>
                </a:r>
                <a:r>
                  <a:rPr lang="en-US" sz="2000" dirty="0"/>
                  <a:t>.</a:t>
                </a:r>
              </a:p>
              <a:p>
                <a:endParaRPr lang="en-IN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1536B7-320B-9194-0FEE-4742B9990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5E2D198-0CA5-2445-5A95-205E9FB6B08A}"/>
              </a:ext>
            </a:extLst>
          </p:cNvPr>
          <p:cNvSpPr/>
          <p:nvPr/>
        </p:nvSpPr>
        <p:spPr>
          <a:xfrm>
            <a:off x="2200015" y="1344335"/>
            <a:ext cx="4267200" cy="3073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28B47E-4D7B-4491-F9FA-C05D546F0F08}"/>
              </a:ext>
            </a:extLst>
          </p:cNvPr>
          <p:cNvGrpSpPr/>
          <p:nvPr/>
        </p:nvGrpSpPr>
        <p:grpSpPr>
          <a:xfrm>
            <a:off x="2156672" y="2665601"/>
            <a:ext cx="429181" cy="369332"/>
            <a:chOff x="1219200" y="4442936"/>
            <a:chExt cx="429181" cy="36933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E098F52-249B-C287-57CB-42DD1FF0E161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5B1E62A-0AA1-5C7C-6CFE-C41A801B03EF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FC0A838-3802-F5CE-A032-A2293EEC776E}"/>
              </a:ext>
            </a:extLst>
          </p:cNvPr>
          <p:cNvSpPr/>
          <p:nvPr/>
        </p:nvSpPr>
        <p:spPr>
          <a:xfrm>
            <a:off x="5938653" y="2894201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22F063-1B60-1179-172D-88E0999C94E5}"/>
              </a:ext>
            </a:extLst>
          </p:cNvPr>
          <p:cNvGrpSpPr/>
          <p:nvPr/>
        </p:nvGrpSpPr>
        <p:grpSpPr>
          <a:xfrm>
            <a:off x="2738253" y="1764027"/>
            <a:ext cx="2895600" cy="2204423"/>
            <a:chOff x="914400" y="1460626"/>
            <a:chExt cx="2895600" cy="22044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DBDC6DC-281A-F2BC-D6E7-12E761720197}"/>
                </a:ext>
              </a:extLst>
            </p:cNvPr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0B9B33-26A2-734F-BD94-98186F1B9AFD}"/>
                </a:ext>
              </a:extLst>
            </p:cNvPr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29337D-4D77-EFC5-8677-358F23AC1EF7}"/>
                </a:ext>
              </a:extLst>
            </p:cNvPr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53A988-0757-A66E-E2FD-E80A68BA75DA}"/>
                </a:ext>
              </a:extLst>
            </p:cNvPr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2AD0F0B-662D-DE12-FB91-411964522C1D}"/>
                </a:ext>
              </a:extLst>
            </p:cNvPr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F82CE63-CEDB-B897-ABB9-07C1B410F352}"/>
                </a:ext>
              </a:extLst>
            </p:cNvPr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60186BE-B5E2-E6D8-A99D-EB67D0131293}"/>
                </a:ext>
              </a:extLst>
            </p:cNvPr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C9B210-8221-3EC8-C27F-7C1CDBB265DE}"/>
                </a:ext>
              </a:extLst>
            </p:cNvPr>
            <p:cNvSpPr/>
            <p:nvPr/>
          </p:nvSpPr>
          <p:spPr>
            <a:xfrm>
              <a:off x="2376122" y="1460626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BE1C9B8-0B66-F1FD-B4E1-0D7C85BAC18A}"/>
                </a:ext>
              </a:extLst>
            </p:cNvPr>
            <p:cNvSpPr/>
            <p:nvPr/>
          </p:nvSpPr>
          <p:spPr>
            <a:xfrm>
              <a:off x="3131716" y="2141989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D63934C-3F12-6BD6-C9E0-08054FE51037}"/>
                </a:ext>
              </a:extLst>
            </p:cNvPr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E7A12-954C-5EDE-2DC7-1D1D2FBD277F}"/>
                </a:ext>
              </a:extLst>
            </p:cNvPr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F621735-CDEF-9BC5-22FC-08CEEAACDCF9}"/>
                </a:ext>
              </a:extLst>
            </p:cNvPr>
            <p:cNvSpPr/>
            <p:nvPr/>
          </p:nvSpPr>
          <p:spPr>
            <a:xfrm>
              <a:off x="3535386" y="3512649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3D62159-DCF0-3969-01E8-D89C7E385E38}"/>
                </a:ext>
              </a:extLst>
            </p:cNvPr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AE2BA72-6CF6-4DD9-BD8C-428EFCEEA6EC}"/>
                </a:ext>
              </a:extLst>
            </p:cNvPr>
            <p:cNvSpPr/>
            <p:nvPr/>
          </p:nvSpPr>
          <p:spPr>
            <a:xfrm>
              <a:off x="2414620" y="3512649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44255F-EFAC-CC2D-0D66-ECE9AE9172C6}"/>
                  </a:ext>
                </a:extLst>
              </p:cNvPr>
              <p:cNvSpPr txBox="1"/>
              <p:nvPr/>
            </p:nvSpPr>
            <p:spPr>
              <a:xfrm>
                <a:off x="6052490" y="2753469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44255F-EFAC-CC2D-0D66-ECE9AE917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90" y="2753469"/>
                <a:ext cx="3337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13">
            <a:extLst>
              <a:ext uri="{FF2B5EF4-FFF2-40B4-BE49-F238E27FC236}">
                <a16:creationId xmlns:a16="http://schemas.microsoft.com/office/drawing/2014/main" id="{E81B514D-5BFD-83AB-7B19-E4DE812F35D9}"/>
              </a:ext>
            </a:extLst>
          </p:cNvPr>
          <p:cNvSpPr/>
          <p:nvPr/>
        </p:nvSpPr>
        <p:spPr>
          <a:xfrm rot="18403876">
            <a:off x="3207116" y="1554592"/>
            <a:ext cx="1550620" cy="2806194"/>
          </a:xfrm>
          <a:custGeom>
            <a:avLst/>
            <a:gdLst>
              <a:gd name="connsiteX0" fmla="*/ 0 w 1128201"/>
              <a:gd name="connsiteY0" fmla="*/ 2462980 h 2462980"/>
              <a:gd name="connsiteX1" fmla="*/ 589936 w 1128201"/>
              <a:gd name="connsiteY1" fmla="*/ 1902542 h 2462980"/>
              <a:gd name="connsiteX2" fmla="*/ 929148 w 1128201"/>
              <a:gd name="connsiteY2" fmla="*/ 1342103 h 2462980"/>
              <a:gd name="connsiteX3" fmla="*/ 1120878 w 1128201"/>
              <a:gd name="connsiteY3" fmla="*/ 707922 h 2462980"/>
              <a:gd name="connsiteX4" fmla="*/ 1091381 w 1128201"/>
              <a:gd name="connsiteY4" fmla="*/ 0 h 2462980"/>
              <a:gd name="connsiteX5" fmla="*/ 1091381 w 1128201"/>
              <a:gd name="connsiteY5" fmla="*/ 0 h 2462980"/>
              <a:gd name="connsiteX6" fmla="*/ 1091381 w 1128201"/>
              <a:gd name="connsiteY6" fmla="*/ 0 h 246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201" h="2462980">
                <a:moveTo>
                  <a:pt x="0" y="2462980"/>
                </a:moveTo>
                <a:cubicBezTo>
                  <a:pt x="217539" y="2276167"/>
                  <a:pt x="435078" y="2089355"/>
                  <a:pt x="589936" y="1902542"/>
                </a:cubicBezTo>
                <a:cubicBezTo>
                  <a:pt x="744794" y="1715729"/>
                  <a:pt x="840658" y="1541206"/>
                  <a:pt x="929148" y="1342103"/>
                </a:cubicBezTo>
                <a:cubicBezTo>
                  <a:pt x="1017638" y="1143000"/>
                  <a:pt x="1093839" y="931606"/>
                  <a:pt x="1120878" y="707922"/>
                </a:cubicBezTo>
                <a:cubicBezTo>
                  <a:pt x="1147917" y="484238"/>
                  <a:pt x="1091381" y="0"/>
                  <a:pt x="1091381" y="0"/>
                </a:cubicBezTo>
                <a:lnTo>
                  <a:pt x="1091381" y="0"/>
                </a:lnTo>
                <a:lnTo>
                  <a:pt x="1091381" y="0"/>
                </a:lnTo>
              </a:path>
            </a:pathLst>
          </a:custGeom>
          <a:ln w="28575">
            <a:solidFill>
              <a:srgbClr val="006C3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512F0358-B968-D787-A555-07362A3A92E4}"/>
              </a:ext>
            </a:extLst>
          </p:cNvPr>
          <p:cNvSpPr/>
          <p:nvPr/>
        </p:nvSpPr>
        <p:spPr>
          <a:xfrm>
            <a:off x="3357118" y="1340195"/>
            <a:ext cx="1273166" cy="2921024"/>
          </a:xfrm>
          <a:custGeom>
            <a:avLst/>
            <a:gdLst>
              <a:gd name="connsiteX0" fmla="*/ 0 w 1128201"/>
              <a:gd name="connsiteY0" fmla="*/ 2462980 h 2462980"/>
              <a:gd name="connsiteX1" fmla="*/ 589936 w 1128201"/>
              <a:gd name="connsiteY1" fmla="*/ 1902542 h 2462980"/>
              <a:gd name="connsiteX2" fmla="*/ 929148 w 1128201"/>
              <a:gd name="connsiteY2" fmla="*/ 1342103 h 2462980"/>
              <a:gd name="connsiteX3" fmla="*/ 1120878 w 1128201"/>
              <a:gd name="connsiteY3" fmla="*/ 707922 h 2462980"/>
              <a:gd name="connsiteX4" fmla="*/ 1091381 w 1128201"/>
              <a:gd name="connsiteY4" fmla="*/ 0 h 2462980"/>
              <a:gd name="connsiteX5" fmla="*/ 1091381 w 1128201"/>
              <a:gd name="connsiteY5" fmla="*/ 0 h 2462980"/>
              <a:gd name="connsiteX6" fmla="*/ 1091381 w 1128201"/>
              <a:gd name="connsiteY6" fmla="*/ 0 h 246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201" h="2462980">
                <a:moveTo>
                  <a:pt x="0" y="2462980"/>
                </a:moveTo>
                <a:cubicBezTo>
                  <a:pt x="217539" y="2276167"/>
                  <a:pt x="435078" y="2089355"/>
                  <a:pt x="589936" y="1902542"/>
                </a:cubicBezTo>
                <a:cubicBezTo>
                  <a:pt x="744794" y="1715729"/>
                  <a:pt x="840658" y="1541206"/>
                  <a:pt x="929148" y="1342103"/>
                </a:cubicBezTo>
                <a:cubicBezTo>
                  <a:pt x="1017638" y="1143000"/>
                  <a:pt x="1093839" y="931606"/>
                  <a:pt x="1120878" y="707922"/>
                </a:cubicBezTo>
                <a:cubicBezTo>
                  <a:pt x="1147917" y="484238"/>
                  <a:pt x="1091381" y="0"/>
                  <a:pt x="1091381" y="0"/>
                </a:cubicBezTo>
                <a:lnTo>
                  <a:pt x="1091381" y="0"/>
                </a:lnTo>
                <a:lnTo>
                  <a:pt x="1091381" y="0"/>
                </a:lnTo>
              </a:path>
            </a:pathLst>
          </a:custGeom>
          <a:ln w="28575">
            <a:solidFill>
              <a:srgbClr val="7030A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BC326FF3-3B6F-CE76-B3CA-8DCA9E5E1B5E}"/>
              </a:ext>
            </a:extLst>
          </p:cNvPr>
          <p:cNvSpPr/>
          <p:nvPr/>
        </p:nvSpPr>
        <p:spPr>
          <a:xfrm>
            <a:off x="3225390" y="1566250"/>
            <a:ext cx="1129594" cy="2630036"/>
          </a:xfrm>
          <a:custGeom>
            <a:avLst/>
            <a:gdLst>
              <a:gd name="connsiteX0" fmla="*/ 0 w 1106866"/>
              <a:gd name="connsiteY0" fmla="*/ 0 h 2359742"/>
              <a:gd name="connsiteX1" fmla="*/ 530942 w 1106866"/>
              <a:gd name="connsiteY1" fmla="*/ 368710 h 2359742"/>
              <a:gd name="connsiteX2" fmla="*/ 840658 w 1106866"/>
              <a:gd name="connsiteY2" fmla="*/ 722671 h 2359742"/>
              <a:gd name="connsiteX3" fmla="*/ 1047135 w 1106866"/>
              <a:gd name="connsiteY3" fmla="*/ 1076632 h 2359742"/>
              <a:gd name="connsiteX4" fmla="*/ 1106129 w 1106866"/>
              <a:gd name="connsiteY4" fmla="*/ 1209368 h 2359742"/>
              <a:gd name="connsiteX5" fmla="*/ 1017639 w 1106866"/>
              <a:gd name="connsiteY5" fmla="*/ 1386349 h 2359742"/>
              <a:gd name="connsiteX6" fmla="*/ 870155 w 1106866"/>
              <a:gd name="connsiteY6" fmla="*/ 1607574 h 2359742"/>
              <a:gd name="connsiteX7" fmla="*/ 722671 w 1106866"/>
              <a:gd name="connsiteY7" fmla="*/ 1828800 h 2359742"/>
              <a:gd name="connsiteX8" fmla="*/ 280219 w 1106866"/>
              <a:gd name="connsiteY8" fmla="*/ 2227007 h 2359742"/>
              <a:gd name="connsiteX9" fmla="*/ 88490 w 1106866"/>
              <a:gd name="connsiteY9" fmla="*/ 2359742 h 2359742"/>
              <a:gd name="connsiteX0" fmla="*/ 0 w 1106866"/>
              <a:gd name="connsiteY0" fmla="*/ 0 h 2359742"/>
              <a:gd name="connsiteX1" fmla="*/ 554444 w 1106866"/>
              <a:gd name="connsiteY1" fmla="*/ 368710 h 2359742"/>
              <a:gd name="connsiteX2" fmla="*/ 840658 w 1106866"/>
              <a:gd name="connsiteY2" fmla="*/ 722671 h 2359742"/>
              <a:gd name="connsiteX3" fmla="*/ 1047135 w 1106866"/>
              <a:gd name="connsiteY3" fmla="*/ 1076632 h 2359742"/>
              <a:gd name="connsiteX4" fmla="*/ 1106129 w 1106866"/>
              <a:gd name="connsiteY4" fmla="*/ 1209368 h 2359742"/>
              <a:gd name="connsiteX5" fmla="*/ 1017639 w 1106866"/>
              <a:gd name="connsiteY5" fmla="*/ 1386349 h 2359742"/>
              <a:gd name="connsiteX6" fmla="*/ 870155 w 1106866"/>
              <a:gd name="connsiteY6" fmla="*/ 1607574 h 2359742"/>
              <a:gd name="connsiteX7" fmla="*/ 722671 w 1106866"/>
              <a:gd name="connsiteY7" fmla="*/ 1828800 h 2359742"/>
              <a:gd name="connsiteX8" fmla="*/ 280219 w 1106866"/>
              <a:gd name="connsiteY8" fmla="*/ 2227007 h 2359742"/>
              <a:gd name="connsiteX9" fmla="*/ 88490 w 1106866"/>
              <a:gd name="connsiteY9" fmla="*/ 2359742 h 2359742"/>
              <a:gd name="connsiteX0" fmla="*/ 0 w 1054944"/>
              <a:gd name="connsiteY0" fmla="*/ 0 h 2359742"/>
              <a:gd name="connsiteX1" fmla="*/ 554444 w 1054944"/>
              <a:gd name="connsiteY1" fmla="*/ 368710 h 2359742"/>
              <a:gd name="connsiteX2" fmla="*/ 840658 w 1054944"/>
              <a:gd name="connsiteY2" fmla="*/ 722671 h 2359742"/>
              <a:gd name="connsiteX3" fmla="*/ 1047135 w 1054944"/>
              <a:gd name="connsiteY3" fmla="*/ 1076632 h 2359742"/>
              <a:gd name="connsiteX4" fmla="*/ 1012120 w 1054944"/>
              <a:gd name="connsiteY4" fmla="*/ 1209368 h 2359742"/>
              <a:gd name="connsiteX5" fmla="*/ 1017639 w 1054944"/>
              <a:gd name="connsiteY5" fmla="*/ 1386349 h 2359742"/>
              <a:gd name="connsiteX6" fmla="*/ 870155 w 1054944"/>
              <a:gd name="connsiteY6" fmla="*/ 1607574 h 2359742"/>
              <a:gd name="connsiteX7" fmla="*/ 722671 w 1054944"/>
              <a:gd name="connsiteY7" fmla="*/ 1828800 h 2359742"/>
              <a:gd name="connsiteX8" fmla="*/ 280219 w 1054944"/>
              <a:gd name="connsiteY8" fmla="*/ 2227007 h 2359742"/>
              <a:gd name="connsiteX9" fmla="*/ 88490 w 1054944"/>
              <a:gd name="connsiteY9" fmla="*/ 2359742 h 2359742"/>
              <a:gd name="connsiteX0" fmla="*/ 0 w 1056317"/>
              <a:gd name="connsiteY0" fmla="*/ 0 h 2359742"/>
              <a:gd name="connsiteX1" fmla="*/ 554444 w 1056317"/>
              <a:gd name="connsiteY1" fmla="*/ 368710 h 2359742"/>
              <a:gd name="connsiteX2" fmla="*/ 840658 w 1056317"/>
              <a:gd name="connsiteY2" fmla="*/ 722671 h 2359742"/>
              <a:gd name="connsiteX3" fmla="*/ 1047135 w 1056317"/>
              <a:gd name="connsiteY3" fmla="*/ 1076632 h 2359742"/>
              <a:gd name="connsiteX4" fmla="*/ 1012120 w 1056317"/>
              <a:gd name="connsiteY4" fmla="*/ 1209368 h 2359742"/>
              <a:gd name="connsiteX5" fmla="*/ 939298 w 1056317"/>
              <a:gd name="connsiteY5" fmla="*/ 1378822 h 2359742"/>
              <a:gd name="connsiteX6" fmla="*/ 870155 w 1056317"/>
              <a:gd name="connsiteY6" fmla="*/ 1607574 h 2359742"/>
              <a:gd name="connsiteX7" fmla="*/ 722671 w 1056317"/>
              <a:gd name="connsiteY7" fmla="*/ 1828800 h 2359742"/>
              <a:gd name="connsiteX8" fmla="*/ 280219 w 1056317"/>
              <a:gd name="connsiteY8" fmla="*/ 2227007 h 2359742"/>
              <a:gd name="connsiteX9" fmla="*/ 88490 w 1056317"/>
              <a:gd name="connsiteY9" fmla="*/ 2359742 h 2359742"/>
              <a:gd name="connsiteX0" fmla="*/ 0 w 1056317"/>
              <a:gd name="connsiteY0" fmla="*/ 0 h 2359742"/>
              <a:gd name="connsiteX1" fmla="*/ 554444 w 1056317"/>
              <a:gd name="connsiteY1" fmla="*/ 368710 h 2359742"/>
              <a:gd name="connsiteX2" fmla="*/ 840658 w 1056317"/>
              <a:gd name="connsiteY2" fmla="*/ 722671 h 2359742"/>
              <a:gd name="connsiteX3" fmla="*/ 1047135 w 1056317"/>
              <a:gd name="connsiteY3" fmla="*/ 1076632 h 2359742"/>
              <a:gd name="connsiteX4" fmla="*/ 1012120 w 1056317"/>
              <a:gd name="connsiteY4" fmla="*/ 1209368 h 2359742"/>
              <a:gd name="connsiteX5" fmla="*/ 939298 w 1056317"/>
              <a:gd name="connsiteY5" fmla="*/ 1378822 h 2359742"/>
              <a:gd name="connsiteX6" fmla="*/ 768313 w 1056317"/>
              <a:gd name="connsiteY6" fmla="*/ 1607574 h 2359742"/>
              <a:gd name="connsiteX7" fmla="*/ 722671 w 1056317"/>
              <a:gd name="connsiteY7" fmla="*/ 1828800 h 2359742"/>
              <a:gd name="connsiteX8" fmla="*/ 280219 w 1056317"/>
              <a:gd name="connsiteY8" fmla="*/ 2227007 h 2359742"/>
              <a:gd name="connsiteX9" fmla="*/ 88490 w 1056317"/>
              <a:gd name="connsiteY9" fmla="*/ 2359742 h 2359742"/>
              <a:gd name="connsiteX0" fmla="*/ 0 w 1056317"/>
              <a:gd name="connsiteY0" fmla="*/ 0 h 2359742"/>
              <a:gd name="connsiteX1" fmla="*/ 554444 w 1056317"/>
              <a:gd name="connsiteY1" fmla="*/ 368710 h 2359742"/>
              <a:gd name="connsiteX2" fmla="*/ 840658 w 1056317"/>
              <a:gd name="connsiteY2" fmla="*/ 722671 h 2359742"/>
              <a:gd name="connsiteX3" fmla="*/ 1047135 w 1056317"/>
              <a:gd name="connsiteY3" fmla="*/ 1076632 h 2359742"/>
              <a:gd name="connsiteX4" fmla="*/ 1012120 w 1056317"/>
              <a:gd name="connsiteY4" fmla="*/ 1209368 h 2359742"/>
              <a:gd name="connsiteX5" fmla="*/ 939298 w 1056317"/>
              <a:gd name="connsiteY5" fmla="*/ 1378822 h 2359742"/>
              <a:gd name="connsiteX6" fmla="*/ 768313 w 1056317"/>
              <a:gd name="connsiteY6" fmla="*/ 1607574 h 2359742"/>
              <a:gd name="connsiteX7" fmla="*/ 644330 w 1056317"/>
              <a:gd name="connsiteY7" fmla="*/ 1813746 h 2359742"/>
              <a:gd name="connsiteX8" fmla="*/ 280219 w 1056317"/>
              <a:gd name="connsiteY8" fmla="*/ 2227007 h 2359742"/>
              <a:gd name="connsiteX9" fmla="*/ 88490 w 1056317"/>
              <a:gd name="connsiteY9" fmla="*/ 2359742 h 2359742"/>
              <a:gd name="connsiteX0" fmla="*/ 0 w 1069252"/>
              <a:gd name="connsiteY0" fmla="*/ 0 h 2359742"/>
              <a:gd name="connsiteX1" fmla="*/ 554444 w 1069252"/>
              <a:gd name="connsiteY1" fmla="*/ 368710 h 2359742"/>
              <a:gd name="connsiteX2" fmla="*/ 840658 w 1069252"/>
              <a:gd name="connsiteY2" fmla="*/ 722671 h 2359742"/>
              <a:gd name="connsiteX3" fmla="*/ 1047135 w 1069252"/>
              <a:gd name="connsiteY3" fmla="*/ 1076632 h 2359742"/>
              <a:gd name="connsiteX4" fmla="*/ 1051291 w 1069252"/>
              <a:gd name="connsiteY4" fmla="*/ 1216895 h 2359742"/>
              <a:gd name="connsiteX5" fmla="*/ 939298 w 1069252"/>
              <a:gd name="connsiteY5" fmla="*/ 1378822 h 2359742"/>
              <a:gd name="connsiteX6" fmla="*/ 768313 w 1069252"/>
              <a:gd name="connsiteY6" fmla="*/ 1607574 h 2359742"/>
              <a:gd name="connsiteX7" fmla="*/ 644330 w 1069252"/>
              <a:gd name="connsiteY7" fmla="*/ 1813746 h 2359742"/>
              <a:gd name="connsiteX8" fmla="*/ 280219 w 1069252"/>
              <a:gd name="connsiteY8" fmla="*/ 2227007 h 2359742"/>
              <a:gd name="connsiteX9" fmla="*/ 88490 w 1069252"/>
              <a:gd name="connsiteY9" fmla="*/ 2359742 h 2359742"/>
              <a:gd name="connsiteX0" fmla="*/ 0 w 1054876"/>
              <a:gd name="connsiteY0" fmla="*/ 0 h 2359742"/>
              <a:gd name="connsiteX1" fmla="*/ 554444 w 1054876"/>
              <a:gd name="connsiteY1" fmla="*/ 368710 h 2359742"/>
              <a:gd name="connsiteX2" fmla="*/ 840658 w 1054876"/>
              <a:gd name="connsiteY2" fmla="*/ 722671 h 2359742"/>
              <a:gd name="connsiteX3" fmla="*/ 1047135 w 1054876"/>
              <a:gd name="connsiteY3" fmla="*/ 1076632 h 2359742"/>
              <a:gd name="connsiteX4" fmla="*/ 1004287 w 1054876"/>
              <a:gd name="connsiteY4" fmla="*/ 1216895 h 2359742"/>
              <a:gd name="connsiteX5" fmla="*/ 939298 w 1054876"/>
              <a:gd name="connsiteY5" fmla="*/ 1378822 h 2359742"/>
              <a:gd name="connsiteX6" fmla="*/ 768313 w 1054876"/>
              <a:gd name="connsiteY6" fmla="*/ 1607574 h 2359742"/>
              <a:gd name="connsiteX7" fmla="*/ 644330 w 1054876"/>
              <a:gd name="connsiteY7" fmla="*/ 1813746 h 2359742"/>
              <a:gd name="connsiteX8" fmla="*/ 280219 w 1054876"/>
              <a:gd name="connsiteY8" fmla="*/ 2227007 h 2359742"/>
              <a:gd name="connsiteX9" fmla="*/ 88490 w 1054876"/>
              <a:gd name="connsiteY9" fmla="*/ 2359742 h 2359742"/>
              <a:gd name="connsiteX0" fmla="*/ 0 w 1054876"/>
              <a:gd name="connsiteY0" fmla="*/ 0 h 2359742"/>
              <a:gd name="connsiteX1" fmla="*/ 554444 w 1054876"/>
              <a:gd name="connsiteY1" fmla="*/ 368710 h 2359742"/>
              <a:gd name="connsiteX2" fmla="*/ 840658 w 1054876"/>
              <a:gd name="connsiteY2" fmla="*/ 722671 h 2359742"/>
              <a:gd name="connsiteX3" fmla="*/ 1047135 w 1054876"/>
              <a:gd name="connsiteY3" fmla="*/ 1076632 h 2359742"/>
              <a:gd name="connsiteX4" fmla="*/ 1004287 w 1054876"/>
              <a:gd name="connsiteY4" fmla="*/ 1216895 h 2359742"/>
              <a:gd name="connsiteX5" fmla="*/ 939298 w 1054876"/>
              <a:gd name="connsiteY5" fmla="*/ 1378822 h 2359742"/>
              <a:gd name="connsiteX6" fmla="*/ 799649 w 1054876"/>
              <a:gd name="connsiteY6" fmla="*/ 1622628 h 2359742"/>
              <a:gd name="connsiteX7" fmla="*/ 644330 w 1054876"/>
              <a:gd name="connsiteY7" fmla="*/ 1813746 h 2359742"/>
              <a:gd name="connsiteX8" fmla="*/ 280219 w 1054876"/>
              <a:gd name="connsiteY8" fmla="*/ 2227007 h 2359742"/>
              <a:gd name="connsiteX9" fmla="*/ 88490 w 1054876"/>
              <a:gd name="connsiteY9" fmla="*/ 2359742 h 2359742"/>
              <a:gd name="connsiteX0" fmla="*/ 0 w 1054876"/>
              <a:gd name="connsiteY0" fmla="*/ 0 h 2359742"/>
              <a:gd name="connsiteX1" fmla="*/ 554444 w 1054876"/>
              <a:gd name="connsiteY1" fmla="*/ 368710 h 2359742"/>
              <a:gd name="connsiteX2" fmla="*/ 840658 w 1054876"/>
              <a:gd name="connsiteY2" fmla="*/ 722671 h 2359742"/>
              <a:gd name="connsiteX3" fmla="*/ 1047135 w 1054876"/>
              <a:gd name="connsiteY3" fmla="*/ 1076632 h 2359742"/>
              <a:gd name="connsiteX4" fmla="*/ 1004287 w 1054876"/>
              <a:gd name="connsiteY4" fmla="*/ 1216895 h 2359742"/>
              <a:gd name="connsiteX5" fmla="*/ 939298 w 1054876"/>
              <a:gd name="connsiteY5" fmla="*/ 1378822 h 2359742"/>
              <a:gd name="connsiteX6" fmla="*/ 799649 w 1054876"/>
              <a:gd name="connsiteY6" fmla="*/ 1622628 h 2359742"/>
              <a:gd name="connsiteX7" fmla="*/ 644330 w 1054876"/>
              <a:gd name="connsiteY7" fmla="*/ 1813746 h 2359742"/>
              <a:gd name="connsiteX8" fmla="*/ 241048 w 1054876"/>
              <a:gd name="connsiteY8" fmla="*/ 2219480 h 2359742"/>
              <a:gd name="connsiteX9" fmla="*/ 88490 w 1054876"/>
              <a:gd name="connsiteY9" fmla="*/ 2359742 h 2359742"/>
              <a:gd name="connsiteX0" fmla="*/ 0 w 1054876"/>
              <a:gd name="connsiteY0" fmla="*/ 0 h 2359742"/>
              <a:gd name="connsiteX1" fmla="*/ 554444 w 1054876"/>
              <a:gd name="connsiteY1" fmla="*/ 368710 h 2359742"/>
              <a:gd name="connsiteX2" fmla="*/ 840658 w 1054876"/>
              <a:gd name="connsiteY2" fmla="*/ 722671 h 2359742"/>
              <a:gd name="connsiteX3" fmla="*/ 1047135 w 1054876"/>
              <a:gd name="connsiteY3" fmla="*/ 1076632 h 2359742"/>
              <a:gd name="connsiteX4" fmla="*/ 1004287 w 1054876"/>
              <a:gd name="connsiteY4" fmla="*/ 1254529 h 2359742"/>
              <a:gd name="connsiteX5" fmla="*/ 939298 w 1054876"/>
              <a:gd name="connsiteY5" fmla="*/ 1378822 h 2359742"/>
              <a:gd name="connsiteX6" fmla="*/ 799649 w 1054876"/>
              <a:gd name="connsiteY6" fmla="*/ 1622628 h 2359742"/>
              <a:gd name="connsiteX7" fmla="*/ 644330 w 1054876"/>
              <a:gd name="connsiteY7" fmla="*/ 1813746 h 2359742"/>
              <a:gd name="connsiteX8" fmla="*/ 241048 w 1054876"/>
              <a:gd name="connsiteY8" fmla="*/ 2219480 h 2359742"/>
              <a:gd name="connsiteX9" fmla="*/ 88490 w 1054876"/>
              <a:gd name="connsiteY9" fmla="*/ 2359742 h 235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4876" h="2359742">
                <a:moveTo>
                  <a:pt x="0" y="0"/>
                </a:moveTo>
                <a:cubicBezTo>
                  <a:pt x="195416" y="124132"/>
                  <a:pt x="414334" y="248265"/>
                  <a:pt x="554444" y="368710"/>
                </a:cubicBezTo>
                <a:cubicBezTo>
                  <a:pt x="694554" y="489155"/>
                  <a:pt x="758543" y="604684"/>
                  <a:pt x="840658" y="722671"/>
                </a:cubicBezTo>
                <a:cubicBezTo>
                  <a:pt x="922773" y="840658"/>
                  <a:pt x="1019864" y="987989"/>
                  <a:pt x="1047135" y="1076632"/>
                </a:cubicBezTo>
                <a:cubicBezTo>
                  <a:pt x="1074406" y="1165275"/>
                  <a:pt x="1022260" y="1204164"/>
                  <a:pt x="1004287" y="1254529"/>
                </a:cubicBezTo>
                <a:cubicBezTo>
                  <a:pt x="986314" y="1304894"/>
                  <a:pt x="973404" y="1317472"/>
                  <a:pt x="939298" y="1378822"/>
                </a:cubicBezTo>
                <a:cubicBezTo>
                  <a:pt x="905192" y="1440172"/>
                  <a:pt x="848810" y="1550141"/>
                  <a:pt x="799649" y="1622628"/>
                </a:cubicBezTo>
                <a:cubicBezTo>
                  <a:pt x="750488" y="1695115"/>
                  <a:pt x="737430" y="1714271"/>
                  <a:pt x="644330" y="1813746"/>
                </a:cubicBezTo>
                <a:cubicBezTo>
                  <a:pt x="551230" y="1913221"/>
                  <a:pt x="346745" y="2130990"/>
                  <a:pt x="241048" y="2219480"/>
                </a:cubicBezTo>
                <a:cubicBezTo>
                  <a:pt x="135351" y="2307970"/>
                  <a:pt x="131506" y="2337619"/>
                  <a:pt x="88490" y="2359742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144C0CF-3DDF-31CB-0B80-E089D4D628A1}"/>
              </a:ext>
            </a:extLst>
          </p:cNvPr>
          <p:cNvSpPr/>
          <p:nvPr/>
        </p:nvSpPr>
        <p:spPr>
          <a:xfrm>
            <a:off x="4555222" y="1359016"/>
            <a:ext cx="176169" cy="3020037"/>
          </a:xfrm>
          <a:custGeom>
            <a:avLst/>
            <a:gdLst>
              <a:gd name="connsiteX0" fmla="*/ 117446 w 176169"/>
              <a:gd name="connsiteY0" fmla="*/ 0 h 3020037"/>
              <a:gd name="connsiteX1" fmla="*/ 142613 w 176169"/>
              <a:gd name="connsiteY1" fmla="*/ 226503 h 3020037"/>
              <a:gd name="connsiteX2" fmla="*/ 159391 w 176169"/>
              <a:gd name="connsiteY2" fmla="*/ 679508 h 3020037"/>
              <a:gd name="connsiteX3" fmla="*/ 83890 w 176169"/>
              <a:gd name="connsiteY3" fmla="*/ 1124125 h 3020037"/>
              <a:gd name="connsiteX4" fmla="*/ 0 w 176169"/>
              <a:gd name="connsiteY4" fmla="*/ 1417739 h 3020037"/>
              <a:gd name="connsiteX5" fmla="*/ 0 w 176169"/>
              <a:gd name="connsiteY5" fmla="*/ 1417739 h 3020037"/>
              <a:gd name="connsiteX6" fmla="*/ 75501 w 176169"/>
              <a:gd name="connsiteY6" fmla="*/ 1778466 h 3020037"/>
              <a:gd name="connsiteX7" fmla="*/ 151002 w 176169"/>
              <a:gd name="connsiteY7" fmla="*/ 2223083 h 3020037"/>
              <a:gd name="connsiteX8" fmla="*/ 167780 w 176169"/>
              <a:gd name="connsiteY8" fmla="*/ 2827090 h 3020037"/>
              <a:gd name="connsiteX9" fmla="*/ 176169 w 176169"/>
              <a:gd name="connsiteY9" fmla="*/ 3020037 h 302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169" h="3020037">
                <a:moveTo>
                  <a:pt x="117446" y="0"/>
                </a:moveTo>
                <a:cubicBezTo>
                  <a:pt x="126534" y="56626"/>
                  <a:pt x="135622" y="113252"/>
                  <a:pt x="142613" y="226503"/>
                </a:cubicBezTo>
                <a:cubicBezTo>
                  <a:pt x="149604" y="339754"/>
                  <a:pt x="169178" y="529904"/>
                  <a:pt x="159391" y="679508"/>
                </a:cubicBezTo>
                <a:cubicBezTo>
                  <a:pt x="149604" y="829112"/>
                  <a:pt x="110455" y="1001087"/>
                  <a:pt x="83890" y="1124125"/>
                </a:cubicBezTo>
                <a:cubicBezTo>
                  <a:pt x="57325" y="1247163"/>
                  <a:pt x="0" y="1417739"/>
                  <a:pt x="0" y="1417739"/>
                </a:cubicBezTo>
                <a:lnTo>
                  <a:pt x="0" y="1417739"/>
                </a:lnTo>
                <a:cubicBezTo>
                  <a:pt x="12583" y="1477860"/>
                  <a:pt x="50334" y="1644242"/>
                  <a:pt x="75501" y="1778466"/>
                </a:cubicBezTo>
                <a:cubicBezTo>
                  <a:pt x="100668" y="1912690"/>
                  <a:pt x="135622" y="2048312"/>
                  <a:pt x="151002" y="2223083"/>
                </a:cubicBezTo>
                <a:cubicBezTo>
                  <a:pt x="166382" y="2397854"/>
                  <a:pt x="163586" y="2694264"/>
                  <a:pt x="167780" y="2827090"/>
                </a:cubicBezTo>
                <a:cubicBezTo>
                  <a:pt x="171974" y="2959916"/>
                  <a:pt x="174071" y="2989976"/>
                  <a:pt x="176169" y="3020037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ight Arrow 14">
            <a:extLst>
              <a:ext uri="{FF2B5EF4-FFF2-40B4-BE49-F238E27FC236}">
                <a16:creationId xmlns:a16="http://schemas.microsoft.com/office/drawing/2014/main" id="{985087C4-C3F3-CD5C-9C69-7CFC6304136A}"/>
              </a:ext>
            </a:extLst>
          </p:cNvPr>
          <p:cNvSpPr/>
          <p:nvPr/>
        </p:nvSpPr>
        <p:spPr>
          <a:xfrm rot="10800000">
            <a:off x="4217360" y="4003040"/>
            <a:ext cx="415420" cy="425636"/>
          </a:xfrm>
          <a:prstGeom prst="rightArrow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127311-DDA3-EBCE-B675-B2BCAAC65C61}"/>
                  </a:ext>
                </a:extLst>
              </p:cNvPr>
              <p:cNvSpPr txBox="1"/>
              <p:nvPr/>
            </p:nvSpPr>
            <p:spPr>
              <a:xfrm>
                <a:off x="3900651" y="401162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127311-DDA3-EBCE-B675-B2BCAAC65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651" y="4011620"/>
                <a:ext cx="3898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ight Arrow 16">
            <a:extLst>
              <a:ext uri="{FF2B5EF4-FFF2-40B4-BE49-F238E27FC236}">
                <a16:creationId xmlns:a16="http://schemas.microsoft.com/office/drawing/2014/main" id="{87E8E78D-36DD-C6CF-DF54-5E736EF6EA8F}"/>
              </a:ext>
            </a:extLst>
          </p:cNvPr>
          <p:cNvSpPr/>
          <p:nvPr/>
        </p:nvSpPr>
        <p:spPr>
          <a:xfrm rot="10565732">
            <a:off x="4192333" y="1310883"/>
            <a:ext cx="415420" cy="42563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A15A4E6-AB1D-F36F-CEBA-8B08ECD9A995}"/>
                  </a:ext>
                </a:extLst>
              </p:cNvPr>
              <p:cNvSpPr txBox="1"/>
              <p:nvPr/>
            </p:nvSpPr>
            <p:spPr>
              <a:xfrm>
                <a:off x="3854677" y="1359016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A15A4E6-AB1D-F36F-CEBA-8B08ECD9A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677" y="1359016"/>
                <a:ext cx="44916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9A656621-0A85-3E50-5916-AFB17104D89C}"/>
              </a:ext>
            </a:extLst>
          </p:cNvPr>
          <p:cNvSpPr txBox="1"/>
          <p:nvPr/>
        </p:nvSpPr>
        <p:spPr>
          <a:xfrm>
            <a:off x="858825" y="-9315"/>
            <a:ext cx="7392793" cy="584775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Closed under </a:t>
            </a:r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intersection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and </a:t>
            </a:r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union</a:t>
            </a:r>
            <a:endParaRPr lang="en-IN" sz="32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0" animBg="1"/>
      <p:bldP spid="24" grpId="0"/>
      <p:bldP spid="25" grpId="0" animBg="1"/>
      <p:bldP spid="26" grpId="0" animBg="1"/>
      <p:bldP spid="27" grpId="0" animBg="1"/>
      <p:bldP spid="28" grpId="0" animBg="1"/>
      <p:bldP spid="30" grpId="0" animBg="1"/>
      <p:bldP spid="31" grpId="0"/>
      <p:bldP spid="32" grpId="0" animBg="1"/>
      <p:bldP spid="33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>
            <a:extLst>
              <a:ext uri="{FF2B5EF4-FFF2-40B4-BE49-F238E27FC236}">
                <a16:creationId xmlns:a16="http://schemas.microsoft.com/office/drawing/2014/main" id="{856C6D39-261B-EBF0-7085-C89168B09641}"/>
              </a:ext>
            </a:extLst>
          </p:cNvPr>
          <p:cNvSpPr/>
          <p:nvPr/>
        </p:nvSpPr>
        <p:spPr>
          <a:xfrm flipV="1">
            <a:off x="4290561" y="3043124"/>
            <a:ext cx="360000" cy="360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81500" y="1901473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1500" y="2521556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81500" y="3141639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81500" y="3761722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1500" y="4381805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81500" y="5001888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81500" y="5621971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50CE25-EE49-4A00-9D19-17B3A3C23B93}"/>
              </a:ext>
            </a:extLst>
          </p:cNvPr>
          <p:cNvSpPr/>
          <p:nvPr/>
        </p:nvSpPr>
        <p:spPr>
          <a:xfrm>
            <a:off x="4381500" y="6242051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584D609-883D-486F-95CF-F224C71780E9}"/>
              </a:ext>
            </a:extLst>
          </p:cNvPr>
          <p:cNvSpPr/>
          <p:nvPr/>
        </p:nvSpPr>
        <p:spPr>
          <a:xfrm>
            <a:off x="4381500" y="661307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095D09A-3B50-4AEF-B58C-C54859493B3C}"/>
              </a:ext>
            </a:extLst>
          </p:cNvPr>
          <p:cNvSpPr/>
          <p:nvPr/>
        </p:nvSpPr>
        <p:spPr>
          <a:xfrm>
            <a:off x="4381500" y="1281390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1516A85-C321-F5C4-23ED-CCD2E5668540}"/>
              </a:ext>
            </a:extLst>
          </p:cNvPr>
          <p:cNvSpPr/>
          <p:nvPr/>
        </p:nvSpPr>
        <p:spPr>
          <a:xfrm>
            <a:off x="1358900" y="3421039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2C14380-81BF-DDF2-5518-871F9D8C7ED9}"/>
              </a:ext>
            </a:extLst>
          </p:cNvPr>
          <p:cNvSpPr/>
          <p:nvPr/>
        </p:nvSpPr>
        <p:spPr>
          <a:xfrm>
            <a:off x="7785100" y="34290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6E9CBB-6370-1F53-6B20-BF3CCBDDCE3C}"/>
              </a:ext>
            </a:extLst>
          </p:cNvPr>
          <p:cNvCxnSpPr>
            <a:cxnSpLocks/>
            <a:stCxn id="2" idx="6"/>
            <a:endCxn id="38" idx="2"/>
          </p:cNvCxnSpPr>
          <p:nvPr/>
        </p:nvCxnSpPr>
        <p:spPr>
          <a:xfrm flipV="1">
            <a:off x="1587500" y="751307"/>
            <a:ext cx="2794000" cy="27840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3788B5-C1CE-95E4-0C52-5936A03CF805}"/>
              </a:ext>
            </a:extLst>
          </p:cNvPr>
          <p:cNvCxnSpPr>
            <a:cxnSpLocks/>
            <a:stCxn id="2" idx="6"/>
            <a:endCxn id="39" idx="3"/>
          </p:cNvCxnSpPr>
          <p:nvPr/>
        </p:nvCxnSpPr>
        <p:spPr>
          <a:xfrm flipV="1">
            <a:off x="1587500" y="1435030"/>
            <a:ext cx="2820360" cy="21003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0E2FAFE-7B4E-5E73-36BA-99F774502560}"/>
              </a:ext>
            </a:extLst>
          </p:cNvPr>
          <p:cNvCxnSpPr>
            <a:cxnSpLocks/>
            <a:stCxn id="2" idx="6"/>
            <a:endCxn id="5" idx="3"/>
          </p:cNvCxnSpPr>
          <p:nvPr/>
        </p:nvCxnSpPr>
        <p:spPr>
          <a:xfrm flipV="1">
            <a:off x="1587500" y="2055113"/>
            <a:ext cx="2820360" cy="14802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D437C6-B82F-991A-27DE-9BE55E2EB46B}"/>
              </a:ext>
            </a:extLst>
          </p:cNvPr>
          <p:cNvCxnSpPr>
            <a:cxnSpLocks/>
            <a:stCxn id="2" idx="6"/>
            <a:endCxn id="7" idx="2"/>
          </p:cNvCxnSpPr>
          <p:nvPr/>
        </p:nvCxnSpPr>
        <p:spPr>
          <a:xfrm flipV="1">
            <a:off x="1587500" y="2611556"/>
            <a:ext cx="2794000" cy="9237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0E98424-1DBA-A13C-A5CF-2FE6F3D0B669}"/>
              </a:ext>
            </a:extLst>
          </p:cNvPr>
          <p:cNvCxnSpPr>
            <a:cxnSpLocks/>
            <a:stCxn id="2" idx="6"/>
            <a:endCxn id="9" idx="2"/>
          </p:cNvCxnSpPr>
          <p:nvPr/>
        </p:nvCxnSpPr>
        <p:spPr>
          <a:xfrm flipV="1">
            <a:off x="1587500" y="3231639"/>
            <a:ext cx="2794000" cy="3037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778A6D7-DE73-3E99-9603-87E16F65A332}"/>
              </a:ext>
            </a:extLst>
          </p:cNvPr>
          <p:cNvCxnSpPr>
            <a:cxnSpLocks/>
            <a:stCxn id="2" idx="6"/>
            <a:endCxn id="11" idx="2"/>
          </p:cNvCxnSpPr>
          <p:nvPr/>
        </p:nvCxnSpPr>
        <p:spPr>
          <a:xfrm>
            <a:off x="1587500" y="3535339"/>
            <a:ext cx="2794000" cy="3163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633AAB8-59AE-64A4-29F6-DEFDFACC62F3}"/>
              </a:ext>
            </a:extLst>
          </p:cNvPr>
          <p:cNvCxnSpPr>
            <a:cxnSpLocks/>
            <a:stCxn id="2" idx="6"/>
            <a:endCxn id="13" idx="1"/>
          </p:cNvCxnSpPr>
          <p:nvPr/>
        </p:nvCxnSpPr>
        <p:spPr>
          <a:xfrm>
            <a:off x="1587500" y="3535339"/>
            <a:ext cx="2820360" cy="8728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3012D87-7F9C-F427-330F-296E136C36C0}"/>
              </a:ext>
            </a:extLst>
          </p:cNvPr>
          <p:cNvCxnSpPr>
            <a:cxnSpLocks/>
            <a:stCxn id="2" idx="6"/>
            <a:endCxn id="15" idx="2"/>
          </p:cNvCxnSpPr>
          <p:nvPr/>
        </p:nvCxnSpPr>
        <p:spPr>
          <a:xfrm>
            <a:off x="1587500" y="3535339"/>
            <a:ext cx="2794000" cy="15565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1C12D06-646C-5441-18DA-2D2853CE9E38}"/>
              </a:ext>
            </a:extLst>
          </p:cNvPr>
          <p:cNvCxnSpPr>
            <a:cxnSpLocks/>
            <a:stCxn id="2" idx="6"/>
            <a:endCxn id="16" idx="2"/>
          </p:cNvCxnSpPr>
          <p:nvPr/>
        </p:nvCxnSpPr>
        <p:spPr>
          <a:xfrm>
            <a:off x="1587500" y="3535339"/>
            <a:ext cx="2794000" cy="2176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6255F6C-78C5-93B9-4825-DE4EF7CBF2B4}"/>
              </a:ext>
            </a:extLst>
          </p:cNvPr>
          <p:cNvCxnSpPr>
            <a:cxnSpLocks/>
            <a:stCxn id="2" idx="6"/>
            <a:endCxn id="35" idx="3"/>
          </p:cNvCxnSpPr>
          <p:nvPr/>
        </p:nvCxnSpPr>
        <p:spPr>
          <a:xfrm>
            <a:off x="1587500" y="3535339"/>
            <a:ext cx="2820360" cy="28603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D05C4F5-223A-3889-194E-3D7532084AA7}"/>
              </a:ext>
            </a:extLst>
          </p:cNvPr>
          <p:cNvCxnSpPr>
            <a:cxnSpLocks/>
            <a:stCxn id="38" idx="6"/>
            <a:endCxn id="3" idx="2"/>
          </p:cNvCxnSpPr>
          <p:nvPr/>
        </p:nvCxnSpPr>
        <p:spPr>
          <a:xfrm>
            <a:off x="4561500" y="751307"/>
            <a:ext cx="3223600" cy="27919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5948BCC-2A81-40DB-C5B6-08FA1192AA4C}"/>
              </a:ext>
            </a:extLst>
          </p:cNvPr>
          <p:cNvCxnSpPr>
            <a:cxnSpLocks/>
            <a:stCxn id="39" idx="6"/>
            <a:endCxn id="3" idx="2"/>
          </p:cNvCxnSpPr>
          <p:nvPr/>
        </p:nvCxnSpPr>
        <p:spPr>
          <a:xfrm>
            <a:off x="4561500" y="1371390"/>
            <a:ext cx="3223600" cy="21719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AE3184D-08E3-1465-9E7E-FD4DA9D6F476}"/>
              </a:ext>
            </a:extLst>
          </p:cNvPr>
          <p:cNvCxnSpPr>
            <a:cxnSpLocks/>
            <a:stCxn id="5" idx="5"/>
            <a:endCxn id="3" idx="2"/>
          </p:cNvCxnSpPr>
          <p:nvPr/>
        </p:nvCxnSpPr>
        <p:spPr>
          <a:xfrm>
            <a:off x="4535140" y="2055113"/>
            <a:ext cx="3249960" cy="14881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A42CDA6-02AB-8F91-6AFE-0D183F379DEC}"/>
              </a:ext>
            </a:extLst>
          </p:cNvPr>
          <p:cNvCxnSpPr>
            <a:cxnSpLocks/>
            <a:stCxn id="7" idx="6"/>
            <a:endCxn id="3" idx="2"/>
          </p:cNvCxnSpPr>
          <p:nvPr/>
        </p:nvCxnSpPr>
        <p:spPr>
          <a:xfrm>
            <a:off x="4561500" y="2611556"/>
            <a:ext cx="3223600" cy="9317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47919A-A1C2-2A86-7447-E40B4EEBE6D3}"/>
              </a:ext>
            </a:extLst>
          </p:cNvPr>
          <p:cNvCxnSpPr>
            <a:cxnSpLocks/>
            <a:stCxn id="9" idx="6"/>
            <a:endCxn id="3" idx="2"/>
          </p:cNvCxnSpPr>
          <p:nvPr/>
        </p:nvCxnSpPr>
        <p:spPr>
          <a:xfrm>
            <a:off x="4561500" y="3231639"/>
            <a:ext cx="3223600" cy="3116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F0F5085-EB51-B8EC-4AA3-E84C86AE6716}"/>
              </a:ext>
            </a:extLst>
          </p:cNvPr>
          <p:cNvCxnSpPr>
            <a:cxnSpLocks/>
            <a:stCxn id="11" idx="6"/>
            <a:endCxn id="3" idx="2"/>
          </p:cNvCxnSpPr>
          <p:nvPr/>
        </p:nvCxnSpPr>
        <p:spPr>
          <a:xfrm flipV="1">
            <a:off x="4561500" y="3543300"/>
            <a:ext cx="3223600" cy="3084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9B2D6B0-5548-691D-4D73-E1749864C523}"/>
              </a:ext>
            </a:extLst>
          </p:cNvPr>
          <p:cNvCxnSpPr>
            <a:cxnSpLocks/>
            <a:stCxn id="13" idx="6"/>
            <a:endCxn id="3" idx="2"/>
          </p:cNvCxnSpPr>
          <p:nvPr/>
        </p:nvCxnSpPr>
        <p:spPr>
          <a:xfrm flipV="1">
            <a:off x="4561500" y="3543300"/>
            <a:ext cx="3223600" cy="9285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E8D3A6A-F068-1387-9FC4-6F03E7D612F2}"/>
              </a:ext>
            </a:extLst>
          </p:cNvPr>
          <p:cNvCxnSpPr>
            <a:cxnSpLocks/>
            <a:stCxn id="15" idx="6"/>
            <a:endCxn id="3" idx="2"/>
          </p:cNvCxnSpPr>
          <p:nvPr/>
        </p:nvCxnSpPr>
        <p:spPr>
          <a:xfrm flipV="1">
            <a:off x="4561500" y="3543300"/>
            <a:ext cx="3223600" cy="1548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AF3ED29-1A4D-80AE-1C68-F7160077BDF1}"/>
              </a:ext>
            </a:extLst>
          </p:cNvPr>
          <p:cNvCxnSpPr>
            <a:cxnSpLocks/>
            <a:stCxn id="16" idx="6"/>
            <a:endCxn id="3" idx="2"/>
          </p:cNvCxnSpPr>
          <p:nvPr/>
        </p:nvCxnSpPr>
        <p:spPr>
          <a:xfrm flipV="1">
            <a:off x="4561500" y="3543300"/>
            <a:ext cx="3223600" cy="21686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DC56096-5F98-B973-4D6F-F256CDCDF709}"/>
              </a:ext>
            </a:extLst>
          </p:cNvPr>
          <p:cNvCxnSpPr>
            <a:cxnSpLocks/>
            <a:stCxn id="35" idx="6"/>
            <a:endCxn id="3" idx="2"/>
          </p:cNvCxnSpPr>
          <p:nvPr/>
        </p:nvCxnSpPr>
        <p:spPr>
          <a:xfrm flipV="1">
            <a:off x="4561500" y="3543300"/>
            <a:ext cx="3223600" cy="27887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8A3EC50-EC5F-7094-A19F-25B7D00594C6}"/>
              </a:ext>
            </a:extLst>
          </p:cNvPr>
          <p:cNvCxnSpPr>
            <a:cxnSpLocks/>
          </p:cNvCxnSpPr>
          <p:nvPr/>
        </p:nvCxnSpPr>
        <p:spPr>
          <a:xfrm>
            <a:off x="3695049" y="661307"/>
            <a:ext cx="0" cy="227932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1EC97B3-1668-8445-E300-C875E708EBAA}"/>
              </a:ext>
            </a:extLst>
          </p:cNvPr>
          <p:cNvCxnSpPr>
            <a:cxnSpLocks/>
          </p:cNvCxnSpPr>
          <p:nvPr/>
        </p:nvCxnSpPr>
        <p:spPr>
          <a:xfrm>
            <a:off x="5239473" y="661307"/>
            <a:ext cx="0" cy="5968093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26405C-A2B1-D19C-E033-E8BCF3892321}"/>
                  </a:ext>
                </a:extLst>
              </p:cNvPr>
              <p:cNvSpPr txBox="1"/>
              <p:nvPr/>
            </p:nvSpPr>
            <p:spPr>
              <a:xfrm>
                <a:off x="4347769" y="6516380"/>
                <a:ext cx="1226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IN" sz="2400" b="1" dirty="0"/>
                  <a:t> nodes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26405C-A2B1-D19C-E033-E8BCF3892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769" y="6516380"/>
                <a:ext cx="1226618" cy="461665"/>
              </a:xfrm>
              <a:prstGeom prst="rect">
                <a:avLst/>
              </a:prstGeom>
              <a:blipFill>
                <a:blip r:embed="rId2"/>
                <a:stretch>
                  <a:fillRect t="-10526" r="-6965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78CA94-8F85-9D3A-793A-2A57F352AF1C}"/>
              </a:ext>
            </a:extLst>
          </p:cNvPr>
          <p:cNvCxnSpPr>
            <a:cxnSpLocks/>
          </p:cNvCxnSpPr>
          <p:nvPr/>
        </p:nvCxnSpPr>
        <p:spPr>
          <a:xfrm>
            <a:off x="3695049" y="3672808"/>
            <a:ext cx="0" cy="292372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6D6AB8-A180-8A52-FFD2-D5A31AB22692}"/>
              </a:ext>
            </a:extLst>
          </p:cNvPr>
          <p:cNvCxnSpPr>
            <a:cxnSpLocks/>
          </p:cNvCxnSpPr>
          <p:nvPr/>
        </p:nvCxnSpPr>
        <p:spPr>
          <a:xfrm>
            <a:off x="3695049" y="2971019"/>
            <a:ext cx="0" cy="694185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608B97-6037-3891-4669-E934353862F1}"/>
              </a:ext>
            </a:extLst>
          </p:cNvPr>
          <p:cNvCxnSpPr>
            <a:cxnSpLocks/>
          </p:cNvCxnSpPr>
          <p:nvPr/>
        </p:nvCxnSpPr>
        <p:spPr>
          <a:xfrm>
            <a:off x="4961078" y="2971019"/>
            <a:ext cx="0" cy="694185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C0CCA6-B00C-37A2-D870-4493FDBCE89C}"/>
              </a:ext>
            </a:extLst>
          </p:cNvPr>
          <p:cNvCxnSpPr>
            <a:cxnSpLocks/>
          </p:cNvCxnSpPr>
          <p:nvPr/>
        </p:nvCxnSpPr>
        <p:spPr>
          <a:xfrm>
            <a:off x="3713348" y="2971019"/>
            <a:ext cx="1268842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93380E-6481-0FB5-2188-869B7E851982}"/>
              </a:ext>
            </a:extLst>
          </p:cNvPr>
          <p:cNvCxnSpPr>
            <a:cxnSpLocks/>
          </p:cNvCxnSpPr>
          <p:nvPr/>
        </p:nvCxnSpPr>
        <p:spPr>
          <a:xfrm>
            <a:off x="3695049" y="3657600"/>
            <a:ext cx="1268842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FCAF17-B42D-ABD1-7691-AB40A6925E19}"/>
              </a:ext>
            </a:extLst>
          </p:cNvPr>
          <p:cNvSpPr txBox="1"/>
          <p:nvPr/>
        </p:nvSpPr>
        <p:spPr>
          <a:xfrm>
            <a:off x="1072737" y="3633327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B22233-55ED-0ADF-1047-F7E8037EB480}"/>
              </a:ext>
            </a:extLst>
          </p:cNvPr>
          <p:cNvSpPr txBox="1"/>
          <p:nvPr/>
        </p:nvSpPr>
        <p:spPr>
          <a:xfrm>
            <a:off x="7647449" y="3627861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sink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2735D4-258F-D120-AA39-9799DEC93C15}"/>
                  </a:ext>
                </a:extLst>
              </p:cNvPr>
              <p:cNvSpPr txBox="1"/>
              <p:nvPr/>
            </p:nvSpPr>
            <p:spPr>
              <a:xfrm>
                <a:off x="2813072" y="62173"/>
                <a:ext cx="3496855" cy="461665"/>
              </a:xfrm>
              <a:prstGeom prst="rect">
                <a:avLst/>
              </a:prstGeom>
              <a:solidFill>
                <a:srgbClr val="006C3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)-</a:t>
                </a:r>
                <a:r>
                  <a:rPr lang="en-US" sz="2400" b="1" dirty="0" err="1">
                    <a:solidFill>
                      <a:schemeClr val="bg1">
                        <a:lumMod val="75000"/>
                      </a:schemeClr>
                    </a:solidFill>
                  </a:rPr>
                  <a:t>Mincuts</a:t>
                </a:r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 : </a:t>
                </a:r>
                <a:r>
                  <a:rPr lang="en-US" sz="2400" b="1" dirty="0">
                    <a:solidFill>
                      <a:srgbClr val="FFC000"/>
                    </a:solidFill>
                  </a:rPr>
                  <a:t>Cardinality</a:t>
                </a:r>
                <a:endParaRPr lang="en-IN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2735D4-258F-D120-AA39-9799DEC93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072" y="62173"/>
                <a:ext cx="3496855" cy="461665"/>
              </a:xfrm>
              <a:prstGeom prst="rect">
                <a:avLst/>
              </a:prstGeom>
              <a:blipFill>
                <a:blip r:embed="rId3"/>
                <a:stretch>
                  <a:fillRect l="-2613" t="-10526" r="-1742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352CA5E9-44E0-2283-6297-647F415F78A1}"/>
              </a:ext>
            </a:extLst>
          </p:cNvPr>
          <p:cNvGrpSpPr/>
          <p:nvPr/>
        </p:nvGrpSpPr>
        <p:grpSpPr>
          <a:xfrm>
            <a:off x="1580509" y="752705"/>
            <a:ext cx="2820360" cy="5644384"/>
            <a:chOff x="1580509" y="752705"/>
            <a:chExt cx="2820360" cy="564438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14CBE11-CB75-D370-ECE9-48C0C09734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0509" y="752705"/>
              <a:ext cx="2794000" cy="278403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49ED08A-4C34-9EF7-506C-77DB3A44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0509" y="1436428"/>
              <a:ext cx="2820360" cy="210030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CAEB08A-4CB6-771C-6284-5024D806B5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0509" y="2056511"/>
              <a:ext cx="2820360" cy="148022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79C12FC-BC56-F3CB-7C82-1FB52B2847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0509" y="2612954"/>
              <a:ext cx="2794000" cy="92378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4CC2FB6-CE2C-E50B-57F8-10229AECAC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0509" y="3233037"/>
              <a:ext cx="2794000" cy="3037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8CB6028-6538-335C-0D00-E26F08707104}"/>
                </a:ext>
              </a:extLst>
            </p:cNvPr>
            <p:cNvCxnSpPr>
              <a:cxnSpLocks/>
            </p:cNvCxnSpPr>
            <p:nvPr/>
          </p:nvCxnSpPr>
          <p:spPr>
            <a:xfrm>
              <a:off x="1580509" y="3536737"/>
              <a:ext cx="2794000" cy="31638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632A021-3B0D-B831-84E7-FBD3FCA04226}"/>
                </a:ext>
              </a:extLst>
            </p:cNvPr>
            <p:cNvCxnSpPr>
              <a:cxnSpLocks/>
            </p:cNvCxnSpPr>
            <p:nvPr/>
          </p:nvCxnSpPr>
          <p:spPr>
            <a:xfrm>
              <a:off x="1580509" y="3536737"/>
              <a:ext cx="2820360" cy="87282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9E7F175-72D1-7021-DA31-098CB1A64D61}"/>
                </a:ext>
              </a:extLst>
            </p:cNvPr>
            <p:cNvCxnSpPr>
              <a:cxnSpLocks/>
            </p:cNvCxnSpPr>
            <p:nvPr/>
          </p:nvCxnSpPr>
          <p:spPr>
            <a:xfrm>
              <a:off x="1580509" y="3536737"/>
              <a:ext cx="2794000" cy="155654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7BE44F9-3B89-64CE-8DE2-EFC121AF8D2D}"/>
                </a:ext>
              </a:extLst>
            </p:cNvPr>
            <p:cNvCxnSpPr>
              <a:cxnSpLocks/>
            </p:cNvCxnSpPr>
            <p:nvPr/>
          </p:nvCxnSpPr>
          <p:spPr>
            <a:xfrm>
              <a:off x="1580509" y="3536737"/>
              <a:ext cx="2794000" cy="217663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8AAEB2F-2EE3-3DA8-5169-2DA6B3E9F0A9}"/>
                </a:ext>
              </a:extLst>
            </p:cNvPr>
            <p:cNvCxnSpPr>
              <a:cxnSpLocks/>
            </p:cNvCxnSpPr>
            <p:nvPr/>
          </p:nvCxnSpPr>
          <p:spPr>
            <a:xfrm>
              <a:off x="1580509" y="3536737"/>
              <a:ext cx="2820360" cy="286035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B1EA8EC-737A-C9BA-0FB9-1303123A4CDF}"/>
              </a:ext>
            </a:extLst>
          </p:cNvPr>
          <p:cNvGrpSpPr/>
          <p:nvPr/>
        </p:nvGrpSpPr>
        <p:grpSpPr>
          <a:xfrm>
            <a:off x="4528149" y="735927"/>
            <a:ext cx="3249960" cy="5580744"/>
            <a:chOff x="4687540" y="903707"/>
            <a:chExt cx="3249960" cy="5580744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88BD34F-8BEB-0D07-1000-9B3598253016}"/>
                </a:ext>
              </a:extLst>
            </p:cNvPr>
            <p:cNvCxnSpPr>
              <a:cxnSpLocks/>
            </p:cNvCxnSpPr>
            <p:nvPr/>
          </p:nvCxnSpPr>
          <p:spPr>
            <a:xfrm>
              <a:off x="4713900" y="903707"/>
              <a:ext cx="3223600" cy="279199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9F0F983-9015-E891-B4AE-CAAB804DF932}"/>
                </a:ext>
              </a:extLst>
            </p:cNvPr>
            <p:cNvCxnSpPr>
              <a:cxnSpLocks/>
            </p:cNvCxnSpPr>
            <p:nvPr/>
          </p:nvCxnSpPr>
          <p:spPr>
            <a:xfrm>
              <a:off x="4713900" y="1523790"/>
              <a:ext cx="3223600" cy="217191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D45B563-04BD-38E5-C75E-A5DDB0F45F2C}"/>
                </a:ext>
              </a:extLst>
            </p:cNvPr>
            <p:cNvCxnSpPr>
              <a:cxnSpLocks/>
            </p:cNvCxnSpPr>
            <p:nvPr/>
          </p:nvCxnSpPr>
          <p:spPr>
            <a:xfrm>
              <a:off x="4687540" y="2207513"/>
              <a:ext cx="3249960" cy="148818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CDCD8BC-89AA-DDD9-6603-453B0CE93141}"/>
                </a:ext>
              </a:extLst>
            </p:cNvPr>
            <p:cNvCxnSpPr>
              <a:cxnSpLocks/>
            </p:cNvCxnSpPr>
            <p:nvPr/>
          </p:nvCxnSpPr>
          <p:spPr>
            <a:xfrm>
              <a:off x="4713900" y="2763956"/>
              <a:ext cx="3223600" cy="93174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0A20A8C-4704-C379-45A7-30773FCE7298}"/>
                </a:ext>
              </a:extLst>
            </p:cNvPr>
            <p:cNvCxnSpPr>
              <a:cxnSpLocks/>
            </p:cNvCxnSpPr>
            <p:nvPr/>
          </p:nvCxnSpPr>
          <p:spPr>
            <a:xfrm>
              <a:off x="4713900" y="3384039"/>
              <a:ext cx="3223600" cy="31166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41E9B76-2809-F45F-B0A2-8EF50BFB22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3900" y="3695700"/>
              <a:ext cx="3223600" cy="30842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383BE7AC-0040-95C6-E16A-212CDB2A0C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3900" y="3695700"/>
              <a:ext cx="3223600" cy="92850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966A56BF-CF7C-3ECA-C804-35B6B828C4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3900" y="3695700"/>
              <a:ext cx="3223600" cy="1548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88D6E7A-5ECE-4C73-9F0E-1890E38E39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3900" y="3695700"/>
              <a:ext cx="3223600" cy="216867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AF6BBBC-D986-B54E-B321-9C41A72C0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3900" y="3695700"/>
              <a:ext cx="3223600" cy="278875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2538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"/>
                            </p:stCondLst>
                            <p:childTnLst>
                              <p:par>
                                <p:cTn id="1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  <p:bldP spid="35" grpId="0" animBg="1"/>
      <p:bldP spid="38" grpId="0" animBg="1"/>
      <p:bldP spid="39" grpId="0" animBg="1"/>
      <p:bldP spid="2" grpId="0" animBg="1"/>
      <p:bldP spid="3" grpId="0" animBg="1"/>
      <p:bldP spid="6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FD02CCFD-ECA5-A57D-576E-A6EB790B2F2E}"/>
              </a:ext>
            </a:extLst>
          </p:cNvPr>
          <p:cNvSpPr/>
          <p:nvPr/>
        </p:nvSpPr>
        <p:spPr>
          <a:xfrm flipV="1">
            <a:off x="4290561" y="3043124"/>
            <a:ext cx="360000" cy="360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FE2FD0-A7E8-4DA6-FB3E-9EA01283242F}"/>
              </a:ext>
            </a:extLst>
          </p:cNvPr>
          <p:cNvSpPr/>
          <p:nvPr/>
        </p:nvSpPr>
        <p:spPr>
          <a:xfrm flipV="1">
            <a:off x="4286709" y="1181871"/>
            <a:ext cx="360000" cy="360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0475E2-7D91-F59F-DD04-F13338F258CA}"/>
              </a:ext>
            </a:extLst>
          </p:cNvPr>
          <p:cNvSpPr/>
          <p:nvPr/>
        </p:nvSpPr>
        <p:spPr>
          <a:xfrm flipV="1">
            <a:off x="4278721" y="3666491"/>
            <a:ext cx="360000" cy="360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257C78-4FFE-41BE-8BFD-498D085025D3}"/>
              </a:ext>
            </a:extLst>
          </p:cNvPr>
          <p:cNvSpPr/>
          <p:nvPr/>
        </p:nvSpPr>
        <p:spPr>
          <a:xfrm flipV="1">
            <a:off x="4286709" y="4905940"/>
            <a:ext cx="360000" cy="360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EAAA8F-AC37-9DBE-320C-9A6BCCC0C2D5}"/>
              </a:ext>
            </a:extLst>
          </p:cNvPr>
          <p:cNvSpPr/>
          <p:nvPr/>
        </p:nvSpPr>
        <p:spPr>
          <a:xfrm flipV="1">
            <a:off x="4279387" y="6148677"/>
            <a:ext cx="360000" cy="360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81500" y="1901473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1500" y="2521556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81500" y="3141639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81500" y="3761722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1500" y="4381805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81500" y="5001888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81500" y="5621971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50CE25-EE49-4A00-9D19-17B3A3C23B93}"/>
              </a:ext>
            </a:extLst>
          </p:cNvPr>
          <p:cNvSpPr/>
          <p:nvPr/>
        </p:nvSpPr>
        <p:spPr>
          <a:xfrm>
            <a:off x="4381500" y="6242051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584D609-883D-486F-95CF-F224C71780E9}"/>
              </a:ext>
            </a:extLst>
          </p:cNvPr>
          <p:cNvSpPr/>
          <p:nvPr/>
        </p:nvSpPr>
        <p:spPr>
          <a:xfrm>
            <a:off x="4381500" y="661307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095D09A-3B50-4AEF-B58C-C54859493B3C}"/>
              </a:ext>
            </a:extLst>
          </p:cNvPr>
          <p:cNvSpPr/>
          <p:nvPr/>
        </p:nvSpPr>
        <p:spPr>
          <a:xfrm>
            <a:off x="4381500" y="1281390"/>
            <a:ext cx="180000" cy="18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1516A85-C321-F5C4-23ED-CCD2E5668540}"/>
              </a:ext>
            </a:extLst>
          </p:cNvPr>
          <p:cNvSpPr/>
          <p:nvPr/>
        </p:nvSpPr>
        <p:spPr>
          <a:xfrm>
            <a:off x="1358900" y="3421039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2C14380-81BF-DDF2-5518-871F9D8C7ED9}"/>
              </a:ext>
            </a:extLst>
          </p:cNvPr>
          <p:cNvSpPr/>
          <p:nvPr/>
        </p:nvSpPr>
        <p:spPr>
          <a:xfrm>
            <a:off x="7785100" y="34290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6E9CBB-6370-1F53-6B20-BF3CCBDDCE3C}"/>
              </a:ext>
            </a:extLst>
          </p:cNvPr>
          <p:cNvCxnSpPr>
            <a:cxnSpLocks/>
            <a:stCxn id="2" idx="6"/>
            <a:endCxn id="38" idx="2"/>
          </p:cNvCxnSpPr>
          <p:nvPr/>
        </p:nvCxnSpPr>
        <p:spPr>
          <a:xfrm flipV="1">
            <a:off x="1587500" y="751307"/>
            <a:ext cx="2794000" cy="27840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3788B5-C1CE-95E4-0C52-5936A03CF805}"/>
              </a:ext>
            </a:extLst>
          </p:cNvPr>
          <p:cNvCxnSpPr>
            <a:cxnSpLocks/>
            <a:stCxn id="2" idx="6"/>
            <a:endCxn id="39" idx="3"/>
          </p:cNvCxnSpPr>
          <p:nvPr/>
        </p:nvCxnSpPr>
        <p:spPr>
          <a:xfrm flipV="1">
            <a:off x="1587500" y="1435030"/>
            <a:ext cx="2820360" cy="21003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0E2FAFE-7B4E-5E73-36BA-99F774502560}"/>
              </a:ext>
            </a:extLst>
          </p:cNvPr>
          <p:cNvCxnSpPr>
            <a:cxnSpLocks/>
            <a:stCxn id="2" idx="6"/>
            <a:endCxn id="5" idx="3"/>
          </p:cNvCxnSpPr>
          <p:nvPr/>
        </p:nvCxnSpPr>
        <p:spPr>
          <a:xfrm flipV="1">
            <a:off x="1587500" y="2055113"/>
            <a:ext cx="2820360" cy="14802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D437C6-B82F-991A-27DE-9BE55E2EB46B}"/>
              </a:ext>
            </a:extLst>
          </p:cNvPr>
          <p:cNvCxnSpPr>
            <a:cxnSpLocks/>
            <a:stCxn id="2" idx="6"/>
            <a:endCxn id="7" idx="2"/>
          </p:cNvCxnSpPr>
          <p:nvPr/>
        </p:nvCxnSpPr>
        <p:spPr>
          <a:xfrm flipV="1">
            <a:off x="1587500" y="2611556"/>
            <a:ext cx="2794000" cy="9237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0E98424-1DBA-A13C-A5CF-2FE6F3D0B669}"/>
              </a:ext>
            </a:extLst>
          </p:cNvPr>
          <p:cNvCxnSpPr>
            <a:cxnSpLocks/>
            <a:stCxn id="2" idx="6"/>
            <a:endCxn id="9" idx="2"/>
          </p:cNvCxnSpPr>
          <p:nvPr/>
        </p:nvCxnSpPr>
        <p:spPr>
          <a:xfrm flipV="1">
            <a:off x="1587500" y="3231639"/>
            <a:ext cx="2794000" cy="3037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778A6D7-DE73-3E99-9603-87E16F65A332}"/>
              </a:ext>
            </a:extLst>
          </p:cNvPr>
          <p:cNvCxnSpPr>
            <a:cxnSpLocks/>
            <a:stCxn id="2" idx="6"/>
            <a:endCxn id="11" idx="2"/>
          </p:cNvCxnSpPr>
          <p:nvPr/>
        </p:nvCxnSpPr>
        <p:spPr>
          <a:xfrm>
            <a:off x="1587500" y="3535339"/>
            <a:ext cx="2794000" cy="3163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633AAB8-59AE-64A4-29F6-DEFDFACC62F3}"/>
              </a:ext>
            </a:extLst>
          </p:cNvPr>
          <p:cNvCxnSpPr>
            <a:cxnSpLocks/>
            <a:stCxn id="2" idx="6"/>
            <a:endCxn id="13" idx="1"/>
          </p:cNvCxnSpPr>
          <p:nvPr/>
        </p:nvCxnSpPr>
        <p:spPr>
          <a:xfrm>
            <a:off x="1587500" y="3535339"/>
            <a:ext cx="2820360" cy="8728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3012D87-7F9C-F427-330F-296E136C36C0}"/>
              </a:ext>
            </a:extLst>
          </p:cNvPr>
          <p:cNvCxnSpPr>
            <a:cxnSpLocks/>
            <a:stCxn id="2" idx="6"/>
            <a:endCxn id="15" idx="2"/>
          </p:cNvCxnSpPr>
          <p:nvPr/>
        </p:nvCxnSpPr>
        <p:spPr>
          <a:xfrm>
            <a:off x="1587500" y="3535339"/>
            <a:ext cx="2794000" cy="15565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1C12D06-646C-5441-18DA-2D2853CE9E38}"/>
              </a:ext>
            </a:extLst>
          </p:cNvPr>
          <p:cNvCxnSpPr>
            <a:cxnSpLocks/>
            <a:stCxn id="2" idx="6"/>
            <a:endCxn id="16" idx="2"/>
          </p:cNvCxnSpPr>
          <p:nvPr/>
        </p:nvCxnSpPr>
        <p:spPr>
          <a:xfrm>
            <a:off x="1587500" y="3535339"/>
            <a:ext cx="2794000" cy="2176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6255F6C-78C5-93B9-4825-DE4EF7CBF2B4}"/>
              </a:ext>
            </a:extLst>
          </p:cNvPr>
          <p:cNvCxnSpPr>
            <a:cxnSpLocks/>
            <a:stCxn id="2" idx="6"/>
            <a:endCxn id="35" idx="3"/>
          </p:cNvCxnSpPr>
          <p:nvPr/>
        </p:nvCxnSpPr>
        <p:spPr>
          <a:xfrm>
            <a:off x="1587500" y="3535339"/>
            <a:ext cx="2820360" cy="28603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D05C4F5-223A-3889-194E-3D7532084AA7}"/>
              </a:ext>
            </a:extLst>
          </p:cNvPr>
          <p:cNvCxnSpPr>
            <a:cxnSpLocks/>
            <a:stCxn id="38" idx="6"/>
            <a:endCxn id="3" idx="2"/>
          </p:cNvCxnSpPr>
          <p:nvPr/>
        </p:nvCxnSpPr>
        <p:spPr>
          <a:xfrm>
            <a:off x="4561500" y="751307"/>
            <a:ext cx="3223600" cy="27919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5948BCC-2A81-40DB-C5B6-08FA1192AA4C}"/>
              </a:ext>
            </a:extLst>
          </p:cNvPr>
          <p:cNvCxnSpPr>
            <a:cxnSpLocks/>
            <a:stCxn id="39" idx="6"/>
            <a:endCxn id="3" idx="2"/>
          </p:cNvCxnSpPr>
          <p:nvPr/>
        </p:nvCxnSpPr>
        <p:spPr>
          <a:xfrm>
            <a:off x="4561500" y="1371390"/>
            <a:ext cx="3223600" cy="21719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AE3184D-08E3-1465-9E7E-FD4DA9D6F476}"/>
              </a:ext>
            </a:extLst>
          </p:cNvPr>
          <p:cNvCxnSpPr>
            <a:cxnSpLocks/>
            <a:stCxn id="5" idx="5"/>
            <a:endCxn id="3" idx="2"/>
          </p:cNvCxnSpPr>
          <p:nvPr/>
        </p:nvCxnSpPr>
        <p:spPr>
          <a:xfrm>
            <a:off x="4535140" y="2055113"/>
            <a:ext cx="3249960" cy="14881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A42CDA6-02AB-8F91-6AFE-0D183F379DEC}"/>
              </a:ext>
            </a:extLst>
          </p:cNvPr>
          <p:cNvCxnSpPr>
            <a:cxnSpLocks/>
            <a:stCxn id="7" idx="6"/>
            <a:endCxn id="3" idx="2"/>
          </p:cNvCxnSpPr>
          <p:nvPr/>
        </p:nvCxnSpPr>
        <p:spPr>
          <a:xfrm>
            <a:off x="4561500" y="2611556"/>
            <a:ext cx="3223600" cy="9317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47919A-A1C2-2A86-7447-E40B4EEBE6D3}"/>
              </a:ext>
            </a:extLst>
          </p:cNvPr>
          <p:cNvCxnSpPr>
            <a:cxnSpLocks/>
            <a:stCxn id="9" idx="6"/>
            <a:endCxn id="3" idx="2"/>
          </p:cNvCxnSpPr>
          <p:nvPr/>
        </p:nvCxnSpPr>
        <p:spPr>
          <a:xfrm>
            <a:off x="4561500" y="3231639"/>
            <a:ext cx="3223600" cy="3116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F0F5085-EB51-B8EC-4AA3-E84C86AE6716}"/>
              </a:ext>
            </a:extLst>
          </p:cNvPr>
          <p:cNvCxnSpPr>
            <a:cxnSpLocks/>
            <a:stCxn id="11" idx="6"/>
            <a:endCxn id="3" idx="2"/>
          </p:cNvCxnSpPr>
          <p:nvPr/>
        </p:nvCxnSpPr>
        <p:spPr>
          <a:xfrm flipV="1">
            <a:off x="4561500" y="3543300"/>
            <a:ext cx="3223600" cy="3084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9B2D6B0-5548-691D-4D73-E1749864C523}"/>
              </a:ext>
            </a:extLst>
          </p:cNvPr>
          <p:cNvCxnSpPr>
            <a:cxnSpLocks/>
            <a:stCxn id="13" idx="6"/>
            <a:endCxn id="3" idx="2"/>
          </p:cNvCxnSpPr>
          <p:nvPr/>
        </p:nvCxnSpPr>
        <p:spPr>
          <a:xfrm flipV="1">
            <a:off x="4561500" y="3543300"/>
            <a:ext cx="3223600" cy="9285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E8D3A6A-F068-1387-9FC4-6F03E7D612F2}"/>
              </a:ext>
            </a:extLst>
          </p:cNvPr>
          <p:cNvCxnSpPr>
            <a:cxnSpLocks/>
            <a:stCxn id="15" idx="6"/>
            <a:endCxn id="3" idx="2"/>
          </p:cNvCxnSpPr>
          <p:nvPr/>
        </p:nvCxnSpPr>
        <p:spPr>
          <a:xfrm flipV="1">
            <a:off x="4561500" y="3543300"/>
            <a:ext cx="3223600" cy="1548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AF3ED29-1A4D-80AE-1C68-F7160077BDF1}"/>
              </a:ext>
            </a:extLst>
          </p:cNvPr>
          <p:cNvCxnSpPr>
            <a:cxnSpLocks/>
            <a:stCxn id="16" idx="6"/>
            <a:endCxn id="3" idx="2"/>
          </p:cNvCxnSpPr>
          <p:nvPr/>
        </p:nvCxnSpPr>
        <p:spPr>
          <a:xfrm flipV="1">
            <a:off x="4561500" y="3543300"/>
            <a:ext cx="3223600" cy="21686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DC56096-5F98-B973-4D6F-F256CDCDF709}"/>
              </a:ext>
            </a:extLst>
          </p:cNvPr>
          <p:cNvCxnSpPr>
            <a:cxnSpLocks/>
            <a:stCxn id="35" idx="6"/>
            <a:endCxn id="3" idx="2"/>
          </p:cNvCxnSpPr>
          <p:nvPr/>
        </p:nvCxnSpPr>
        <p:spPr>
          <a:xfrm flipV="1">
            <a:off x="4561500" y="3543300"/>
            <a:ext cx="3223600" cy="27887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26405C-A2B1-D19C-E033-E8BCF3892321}"/>
                  </a:ext>
                </a:extLst>
              </p:cNvPr>
              <p:cNvSpPr txBox="1"/>
              <p:nvPr/>
            </p:nvSpPr>
            <p:spPr>
              <a:xfrm>
                <a:off x="4347769" y="6516380"/>
                <a:ext cx="1226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IN" sz="2400" b="1" dirty="0"/>
                  <a:t> nodes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26405C-A2B1-D19C-E033-E8BCF3892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769" y="6516380"/>
                <a:ext cx="1226618" cy="461665"/>
              </a:xfrm>
              <a:prstGeom prst="rect">
                <a:avLst/>
              </a:prstGeom>
              <a:blipFill>
                <a:blip r:embed="rId2"/>
                <a:stretch>
                  <a:fillRect t="-10526" r="-6965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FFCAF17-B42D-ABD1-7691-AB40A6925E19}"/>
              </a:ext>
            </a:extLst>
          </p:cNvPr>
          <p:cNvSpPr txBox="1"/>
          <p:nvPr/>
        </p:nvSpPr>
        <p:spPr>
          <a:xfrm>
            <a:off x="1072737" y="3633327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B22233-55ED-0ADF-1047-F7E8037EB480}"/>
              </a:ext>
            </a:extLst>
          </p:cNvPr>
          <p:cNvSpPr txBox="1"/>
          <p:nvPr/>
        </p:nvSpPr>
        <p:spPr>
          <a:xfrm>
            <a:off x="7647449" y="3627861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sink</a:t>
            </a:r>
            <a:endParaRPr lang="en-IN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082410B-5BC6-83DB-A673-FF0CB4F36BB8}"/>
              </a:ext>
            </a:extLst>
          </p:cNvPr>
          <p:cNvSpPr/>
          <p:nvPr/>
        </p:nvSpPr>
        <p:spPr>
          <a:xfrm>
            <a:off x="4013200" y="101600"/>
            <a:ext cx="875595" cy="6743700"/>
          </a:xfrm>
          <a:custGeom>
            <a:avLst/>
            <a:gdLst>
              <a:gd name="connsiteX0" fmla="*/ 0 w 863898"/>
              <a:gd name="connsiteY0" fmla="*/ 0 h 6743700"/>
              <a:gd name="connsiteX1" fmla="*/ 50800 w 863898"/>
              <a:gd name="connsiteY1" fmla="*/ 685800 h 6743700"/>
              <a:gd name="connsiteX2" fmla="*/ 228600 w 863898"/>
              <a:gd name="connsiteY2" fmla="*/ 889000 h 6743700"/>
              <a:gd name="connsiteX3" fmla="*/ 711200 w 863898"/>
              <a:gd name="connsiteY3" fmla="*/ 1016000 h 6743700"/>
              <a:gd name="connsiteX4" fmla="*/ 825500 w 863898"/>
              <a:gd name="connsiteY4" fmla="*/ 1587500 h 6743700"/>
              <a:gd name="connsiteX5" fmla="*/ 177800 w 863898"/>
              <a:gd name="connsiteY5" fmla="*/ 1689100 h 6743700"/>
              <a:gd name="connsiteX6" fmla="*/ 63500 w 863898"/>
              <a:gd name="connsiteY6" fmla="*/ 2679700 h 6743700"/>
              <a:gd name="connsiteX7" fmla="*/ 698500 w 863898"/>
              <a:gd name="connsiteY7" fmla="*/ 2908300 h 6743700"/>
              <a:gd name="connsiteX8" fmla="*/ 762000 w 863898"/>
              <a:gd name="connsiteY8" fmla="*/ 3962400 h 6743700"/>
              <a:gd name="connsiteX9" fmla="*/ 241300 w 863898"/>
              <a:gd name="connsiteY9" fmla="*/ 4102100 h 6743700"/>
              <a:gd name="connsiteX10" fmla="*/ 190500 w 863898"/>
              <a:gd name="connsiteY10" fmla="*/ 4559300 h 6743700"/>
              <a:gd name="connsiteX11" fmla="*/ 711200 w 863898"/>
              <a:gd name="connsiteY11" fmla="*/ 4673600 h 6743700"/>
              <a:gd name="connsiteX12" fmla="*/ 838200 w 863898"/>
              <a:gd name="connsiteY12" fmla="*/ 5156200 h 6743700"/>
              <a:gd name="connsiteX13" fmla="*/ 279400 w 863898"/>
              <a:gd name="connsiteY13" fmla="*/ 5334000 h 6743700"/>
              <a:gd name="connsiteX14" fmla="*/ 292100 w 863898"/>
              <a:gd name="connsiteY14" fmla="*/ 5880100 h 6743700"/>
              <a:gd name="connsiteX15" fmla="*/ 711200 w 863898"/>
              <a:gd name="connsiteY15" fmla="*/ 5981700 h 6743700"/>
              <a:gd name="connsiteX16" fmla="*/ 749300 w 863898"/>
              <a:gd name="connsiteY16" fmla="*/ 6464300 h 6743700"/>
              <a:gd name="connsiteX17" fmla="*/ 228600 w 863898"/>
              <a:gd name="connsiteY17" fmla="*/ 6565900 h 6743700"/>
              <a:gd name="connsiteX18" fmla="*/ 165100 w 863898"/>
              <a:gd name="connsiteY18" fmla="*/ 6743700 h 6743700"/>
              <a:gd name="connsiteX0" fmla="*/ 0 w 863898"/>
              <a:gd name="connsiteY0" fmla="*/ 0 h 6743700"/>
              <a:gd name="connsiteX1" fmla="*/ 50800 w 863898"/>
              <a:gd name="connsiteY1" fmla="*/ 685800 h 6743700"/>
              <a:gd name="connsiteX2" fmla="*/ 228600 w 863898"/>
              <a:gd name="connsiteY2" fmla="*/ 889000 h 6743700"/>
              <a:gd name="connsiteX3" fmla="*/ 711200 w 863898"/>
              <a:gd name="connsiteY3" fmla="*/ 1016000 h 6743700"/>
              <a:gd name="connsiteX4" fmla="*/ 698500 w 863898"/>
              <a:gd name="connsiteY4" fmla="*/ 1562100 h 6743700"/>
              <a:gd name="connsiteX5" fmla="*/ 177800 w 863898"/>
              <a:gd name="connsiteY5" fmla="*/ 1689100 h 6743700"/>
              <a:gd name="connsiteX6" fmla="*/ 63500 w 863898"/>
              <a:gd name="connsiteY6" fmla="*/ 2679700 h 6743700"/>
              <a:gd name="connsiteX7" fmla="*/ 698500 w 863898"/>
              <a:gd name="connsiteY7" fmla="*/ 2908300 h 6743700"/>
              <a:gd name="connsiteX8" fmla="*/ 762000 w 863898"/>
              <a:gd name="connsiteY8" fmla="*/ 3962400 h 6743700"/>
              <a:gd name="connsiteX9" fmla="*/ 241300 w 863898"/>
              <a:gd name="connsiteY9" fmla="*/ 4102100 h 6743700"/>
              <a:gd name="connsiteX10" fmla="*/ 190500 w 863898"/>
              <a:gd name="connsiteY10" fmla="*/ 4559300 h 6743700"/>
              <a:gd name="connsiteX11" fmla="*/ 711200 w 863898"/>
              <a:gd name="connsiteY11" fmla="*/ 4673600 h 6743700"/>
              <a:gd name="connsiteX12" fmla="*/ 838200 w 863898"/>
              <a:gd name="connsiteY12" fmla="*/ 5156200 h 6743700"/>
              <a:gd name="connsiteX13" fmla="*/ 279400 w 863898"/>
              <a:gd name="connsiteY13" fmla="*/ 5334000 h 6743700"/>
              <a:gd name="connsiteX14" fmla="*/ 292100 w 863898"/>
              <a:gd name="connsiteY14" fmla="*/ 5880100 h 6743700"/>
              <a:gd name="connsiteX15" fmla="*/ 711200 w 863898"/>
              <a:gd name="connsiteY15" fmla="*/ 5981700 h 6743700"/>
              <a:gd name="connsiteX16" fmla="*/ 749300 w 863898"/>
              <a:gd name="connsiteY16" fmla="*/ 6464300 h 6743700"/>
              <a:gd name="connsiteX17" fmla="*/ 228600 w 863898"/>
              <a:gd name="connsiteY17" fmla="*/ 6565900 h 6743700"/>
              <a:gd name="connsiteX18" fmla="*/ 165100 w 863898"/>
              <a:gd name="connsiteY18" fmla="*/ 6743700 h 6743700"/>
              <a:gd name="connsiteX0" fmla="*/ 0 w 863898"/>
              <a:gd name="connsiteY0" fmla="*/ 0 h 6743700"/>
              <a:gd name="connsiteX1" fmla="*/ 50800 w 863898"/>
              <a:gd name="connsiteY1" fmla="*/ 685800 h 6743700"/>
              <a:gd name="connsiteX2" fmla="*/ 228600 w 863898"/>
              <a:gd name="connsiteY2" fmla="*/ 889000 h 6743700"/>
              <a:gd name="connsiteX3" fmla="*/ 711200 w 863898"/>
              <a:gd name="connsiteY3" fmla="*/ 1016000 h 6743700"/>
              <a:gd name="connsiteX4" fmla="*/ 698500 w 863898"/>
              <a:gd name="connsiteY4" fmla="*/ 1562100 h 6743700"/>
              <a:gd name="connsiteX5" fmla="*/ 177800 w 863898"/>
              <a:gd name="connsiteY5" fmla="*/ 1689100 h 6743700"/>
              <a:gd name="connsiteX6" fmla="*/ 139700 w 863898"/>
              <a:gd name="connsiteY6" fmla="*/ 2679700 h 6743700"/>
              <a:gd name="connsiteX7" fmla="*/ 698500 w 863898"/>
              <a:gd name="connsiteY7" fmla="*/ 2908300 h 6743700"/>
              <a:gd name="connsiteX8" fmla="*/ 762000 w 863898"/>
              <a:gd name="connsiteY8" fmla="*/ 3962400 h 6743700"/>
              <a:gd name="connsiteX9" fmla="*/ 241300 w 863898"/>
              <a:gd name="connsiteY9" fmla="*/ 4102100 h 6743700"/>
              <a:gd name="connsiteX10" fmla="*/ 190500 w 863898"/>
              <a:gd name="connsiteY10" fmla="*/ 4559300 h 6743700"/>
              <a:gd name="connsiteX11" fmla="*/ 711200 w 863898"/>
              <a:gd name="connsiteY11" fmla="*/ 4673600 h 6743700"/>
              <a:gd name="connsiteX12" fmla="*/ 838200 w 863898"/>
              <a:gd name="connsiteY12" fmla="*/ 5156200 h 6743700"/>
              <a:gd name="connsiteX13" fmla="*/ 279400 w 863898"/>
              <a:gd name="connsiteY13" fmla="*/ 5334000 h 6743700"/>
              <a:gd name="connsiteX14" fmla="*/ 292100 w 863898"/>
              <a:gd name="connsiteY14" fmla="*/ 5880100 h 6743700"/>
              <a:gd name="connsiteX15" fmla="*/ 711200 w 863898"/>
              <a:gd name="connsiteY15" fmla="*/ 5981700 h 6743700"/>
              <a:gd name="connsiteX16" fmla="*/ 749300 w 863898"/>
              <a:gd name="connsiteY16" fmla="*/ 6464300 h 6743700"/>
              <a:gd name="connsiteX17" fmla="*/ 228600 w 863898"/>
              <a:gd name="connsiteY17" fmla="*/ 6565900 h 6743700"/>
              <a:gd name="connsiteX18" fmla="*/ 165100 w 863898"/>
              <a:gd name="connsiteY18" fmla="*/ 6743700 h 6743700"/>
              <a:gd name="connsiteX0" fmla="*/ 0 w 882853"/>
              <a:gd name="connsiteY0" fmla="*/ 0 h 6743700"/>
              <a:gd name="connsiteX1" fmla="*/ 50800 w 882853"/>
              <a:gd name="connsiteY1" fmla="*/ 685800 h 6743700"/>
              <a:gd name="connsiteX2" fmla="*/ 228600 w 882853"/>
              <a:gd name="connsiteY2" fmla="*/ 889000 h 6743700"/>
              <a:gd name="connsiteX3" fmla="*/ 711200 w 882853"/>
              <a:gd name="connsiteY3" fmla="*/ 1016000 h 6743700"/>
              <a:gd name="connsiteX4" fmla="*/ 698500 w 882853"/>
              <a:gd name="connsiteY4" fmla="*/ 1562100 h 6743700"/>
              <a:gd name="connsiteX5" fmla="*/ 177800 w 882853"/>
              <a:gd name="connsiteY5" fmla="*/ 1689100 h 6743700"/>
              <a:gd name="connsiteX6" fmla="*/ 139700 w 882853"/>
              <a:gd name="connsiteY6" fmla="*/ 2679700 h 6743700"/>
              <a:gd name="connsiteX7" fmla="*/ 698500 w 882853"/>
              <a:gd name="connsiteY7" fmla="*/ 2908300 h 6743700"/>
              <a:gd name="connsiteX8" fmla="*/ 762000 w 882853"/>
              <a:gd name="connsiteY8" fmla="*/ 3962400 h 6743700"/>
              <a:gd name="connsiteX9" fmla="*/ 241300 w 882853"/>
              <a:gd name="connsiteY9" fmla="*/ 4102100 h 6743700"/>
              <a:gd name="connsiteX10" fmla="*/ 190500 w 882853"/>
              <a:gd name="connsiteY10" fmla="*/ 4559300 h 6743700"/>
              <a:gd name="connsiteX11" fmla="*/ 774700 w 882853"/>
              <a:gd name="connsiteY11" fmla="*/ 4648200 h 6743700"/>
              <a:gd name="connsiteX12" fmla="*/ 838200 w 882853"/>
              <a:gd name="connsiteY12" fmla="*/ 5156200 h 6743700"/>
              <a:gd name="connsiteX13" fmla="*/ 279400 w 882853"/>
              <a:gd name="connsiteY13" fmla="*/ 5334000 h 6743700"/>
              <a:gd name="connsiteX14" fmla="*/ 292100 w 882853"/>
              <a:gd name="connsiteY14" fmla="*/ 5880100 h 6743700"/>
              <a:gd name="connsiteX15" fmla="*/ 711200 w 882853"/>
              <a:gd name="connsiteY15" fmla="*/ 5981700 h 6743700"/>
              <a:gd name="connsiteX16" fmla="*/ 749300 w 882853"/>
              <a:gd name="connsiteY16" fmla="*/ 6464300 h 6743700"/>
              <a:gd name="connsiteX17" fmla="*/ 228600 w 882853"/>
              <a:gd name="connsiteY17" fmla="*/ 6565900 h 6743700"/>
              <a:gd name="connsiteX18" fmla="*/ 165100 w 882853"/>
              <a:gd name="connsiteY18" fmla="*/ 6743700 h 6743700"/>
              <a:gd name="connsiteX0" fmla="*/ 0 w 873761"/>
              <a:gd name="connsiteY0" fmla="*/ 0 h 6743700"/>
              <a:gd name="connsiteX1" fmla="*/ 50800 w 873761"/>
              <a:gd name="connsiteY1" fmla="*/ 685800 h 6743700"/>
              <a:gd name="connsiteX2" fmla="*/ 228600 w 873761"/>
              <a:gd name="connsiteY2" fmla="*/ 889000 h 6743700"/>
              <a:gd name="connsiteX3" fmla="*/ 711200 w 873761"/>
              <a:gd name="connsiteY3" fmla="*/ 1016000 h 6743700"/>
              <a:gd name="connsiteX4" fmla="*/ 698500 w 873761"/>
              <a:gd name="connsiteY4" fmla="*/ 1562100 h 6743700"/>
              <a:gd name="connsiteX5" fmla="*/ 177800 w 873761"/>
              <a:gd name="connsiteY5" fmla="*/ 1689100 h 6743700"/>
              <a:gd name="connsiteX6" fmla="*/ 139700 w 873761"/>
              <a:gd name="connsiteY6" fmla="*/ 2679700 h 6743700"/>
              <a:gd name="connsiteX7" fmla="*/ 698500 w 873761"/>
              <a:gd name="connsiteY7" fmla="*/ 2908300 h 6743700"/>
              <a:gd name="connsiteX8" fmla="*/ 762000 w 873761"/>
              <a:gd name="connsiteY8" fmla="*/ 3962400 h 6743700"/>
              <a:gd name="connsiteX9" fmla="*/ 241300 w 873761"/>
              <a:gd name="connsiteY9" fmla="*/ 4102100 h 6743700"/>
              <a:gd name="connsiteX10" fmla="*/ 190500 w 873761"/>
              <a:gd name="connsiteY10" fmla="*/ 4559300 h 6743700"/>
              <a:gd name="connsiteX11" fmla="*/ 774700 w 873761"/>
              <a:gd name="connsiteY11" fmla="*/ 4648200 h 6743700"/>
              <a:gd name="connsiteX12" fmla="*/ 825500 w 873761"/>
              <a:gd name="connsiteY12" fmla="*/ 5257800 h 6743700"/>
              <a:gd name="connsiteX13" fmla="*/ 279400 w 873761"/>
              <a:gd name="connsiteY13" fmla="*/ 5334000 h 6743700"/>
              <a:gd name="connsiteX14" fmla="*/ 292100 w 873761"/>
              <a:gd name="connsiteY14" fmla="*/ 5880100 h 6743700"/>
              <a:gd name="connsiteX15" fmla="*/ 711200 w 873761"/>
              <a:gd name="connsiteY15" fmla="*/ 5981700 h 6743700"/>
              <a:gd name="connsiteX16" fmla="*/ 749300 w 873761"/>
              <a:gd name="connsiteY16" fmla="*/ 6464300 h 6743700"/>
              <a:gd name="connsiteX17" fmla="*/ 228600 w 873761"/>
              <a:gd name="connsiteY17" fmla="*/ 6565900 h 6743700"/>
              <a:gd name="connsiteX18" fmla="*/ 165100 w 873761"/>
              <a:gd name="connsiteY18" fmla="*/ 6743700 h 6743700"/>
              <a:gd name="connsiteX0" fmla="*/ 0 w 875595"/>
              <a:gd name="connsiteY0" fmla="*/ 0 h 6743700"/>
              <a:gd name="connsiteX1" fmla="*/ 50800 w 875595"/>
              <a:gd name="connsiteY1" fmla="*/ 685800 h 6743700"/>
              <a:gd name="connsiteX2" fmla="*/ 228600 w 875595"/>
              <a:gd name="connsiteY2" fmla="*/ 889000 h 6743700"/>
              <a:gd name="connsiteX3" fmla="*/ 711200 w 875595"/>
              <a:gd name="connsiteY3" fmla="*/ 1016000 h 6743700"/>
              <a:gd name="connsiteX4" fmla="*/ 698500 w 875595"/>
              <a:gd name="connsiteY4" fmla="*/ 1562100 h 6743700"/>
              <a:gd name="connsiteX5" fmla="*/ 177800 w 875595"/>
              <a:gd name="connsiteY5" fmla="*/ 1689100 h 6743700"/>
              <a:gd name="connsiteX6" fmla="*/ 139700 w 875595"/>
              <a:gd name="connsiteY6" fmla="*/ 2679700 h 6743700"/>
              <a:gd name="connsiteX7" fmla="*/ 698500 w 875595"/>
              <a:gd name="connsiteY7" fmla="*/ 2908300 h 6743700"/>
              <a:gd name="connsiteX8" fmla="*/ 762000 w 875595"/>
              <a:gd name="connsiteY8" fmla="*/ 3962400 h 6743700"/>
              <a:gd name="connsiteX9" fmla="*/ 241300 w 875595"/>
              <a:gd name="connsiteY9" fmla="*/ 4102100 h 6743700"/>
              <a:gd name="connsiteX10" fmla="*/ 190500 w 875595"/>
              <a:gd name="connsiteY10" fmla="*/ 4559300 h 6743700"/>
              <a:gd name="connsiteX11" fmla="*/ 774700 w 875595"/>
              <a:gd name="connsiteY11" fmla="*/ 4648200 h 6743700"/>
              <a:gd name="connsiteX12" fmla="*/ 825500 w 875595"/>
              <a:gd name="connsiteY12" fmla="*/ 5257800 h 6743700"/>
              <a:gd name="connsiteX13" fmla="*/ 254000 w 875595"/>
              <a:gd name="connsiteY13" fmla="*/ 5384800 h 6743700"/>
              <a:gd name="connsiteX14" fmla="*/ 292100 w 875595"/>
              <a:gd name="connsiteY14" fmla="*/ 5880100 h 6743700"/>
              <a:gd name="connsiteX15" fmla="*/ 711200 w 875595"/>
              <a:gd name="connsiteY15" fmla="*/ 5981700 h 6743700"/>
              <a:gd name="connsiteX16" fmla="*/ 749300 w 875595"/>
              <a:gd name="connsiteY16" fmla="*/ 6464300 h 6743700"/>
              <a:gd name="connsiteX17" fmla="*/ 228600 w 875595"/>
              <a:gd name="connsiteY17" fmla="*/ 6565900 h 6743700"/>
              <a:gd name="connsiteX18" fmla="*/ 165100 w 875595"/>
              <a:gd name="connsiteY18" fmla="*/ 6743700 h 67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5595" h="6743700">
                <a:moveTo>
                  <a:pt x="0" y="0"/>
                </a:moveTo>
                <a:cubicBezTo>
                  <a:pt x="6350" y="268816"/>
                  <a:pt x="12700" y="537633"/>
                  <a:pt x="50800" y="685800"/>
                </a:cubicBezTo>
                <a:cubicBezTo>
                  <a:pt x="88900" y="833967"/>
                  <a:pt x="118533" y="833967"/>
                  <a:pt x="228600" y="889000"/>
                </a:cubicBezTo>
                <a:cubicBezTo>
                  <a:pt x="338667" y="944033"/>
                  <a:pt x="632883" y="903817"/>
                  <a:pt x="711200" y="1016000"/>
                </a:cubicBezTo>
                <a:cubicBezTo>
                  <a:pt x="789517" y="1128183"/>
                  <a:pt x="787400" y="1449917"/>
                  <a:pt x="698500" y="1562100"/>
                </a:cubicBezTo>
                <a:cubicBezTo>
                  <a:pt x="609600" y="1674283"/>
                  <a:pt x="270933" y="1502833"/>
                  <a:pt x="177800" y="1689100"/>
                </a:cubicBezTo>
                <a:cubicBezTo>
                  <a:pt x="84667" y="1875367"/>
                  <a:pt x="52917" y="2476500"/>
                  <a:pt x="139700" y="2679700"/>
                </a:cubicBezTo>
                <a:cubicBezTo>
                  <a:pt x="226483" y="2882900"/>
                  <a:pt x="594783" y="2694517"/>
                  <a:pt x="698500" y="2908300"/>
                </a:cubicBezTo>
                <a:cubicBezTo>
                  <a:pt x="802217" y="3122083"/>
                  <a:pt x="838200" y="3763433"/>
                  <a:pt x="762000" y="3962400"/>
                </a:cubicBezTo>
                <a:cubicBezTo>
                  <a:pt x="685800" y="4161367"/>
                  <a:pt x="336550" y="4002617"/>
                  <a:pt x="241300" y="4102100"/>
                </a:cubicBezTo>
                <a:cubicBezTo>
                  <a:pt x="146050" y="4201583"/>
                  <a:pt x="101600" y="4468283"/>
                  <a:pt x="190500" y="4559300"/>
                </a:cubicBezTo>
                <a:cubicBezTo>
                  <a:pt x="279400" y="4650317"/>
                  <a:pt x="668867" y="4531783"/>
                  <a:pt x="774700" y="4648200"/>
                </a:cubicBezTo>
                <a:cubicBezTo>
                  <a:pt x="880533" y="4764617"/>
                  <a:pt x="912283" y="5135033"/>
                  <a:pt x="825500" y="5257800"/>
                </a:cubicBezTo>
                <a:cubicBezTo>
                  <a:pt x="738717" y="5380567"/>
                  <a:pt x="342900" y="5281083"/>
                  <a:pt x="254000" y="5384800"/>
                </a:cubicBezTo>
                <a:cubicBezTo>
                  <a:pt x="165100" y="5488517"/>
                  <a:pt x="215900" y="5780617"/>
                  <a:pt x="292100" y="5880100"/>
                </a:cubicBezTo>
                <a:cubicBezTo>
                  <a:pt x="368300" y="5979583"/>
                  <a:pt x="635000" y="5884333"/>
                  <a:pt x="711200" y="5981700"/>
                </a:cubicBezTo>
                <a:cubicBezTo>
                  <a:pt x="787400" y="6079067"/>
                  <a:pt x="829733" y="6366933"/>
                  <a:pt x="749300" y="6464300"/>
                </a:cubicBezTo>
                <a:cubicBezTo>
                  <a:pt x="668867" y="6561667"/>
                  <a:pt x="325967" y="6519333"/>
                  <a:pt x="228600" y="6565900"/>
                </a:cubicBezTo>
                <a:cubicBezTo>
                  <a:pt x="131233" y="6612467"/>
                  <a:pt x="148166" y="6678083"/>
                  <a:pt x="165100" y="6743700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9289F07-E1BA-3CD5-6FDF-F100FFA77CBC}"/>
                  </a:ext>
                </a:extLst>
              </p:cNvPr>
              <p:cNvSpPr txBox="1"/>
              <p:nvPr/>
            </p:nvSpPr>
            <p:spPr>
              <a:xfrm>
                <a:off x="7513489" y="1305466"/>
                <a:ext cx="1630511" cy="461665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IN" sz="2400" b="1" dirty="0"/>
                  <a:t> Mincuts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9289F07-E1BA-3CD5-6FDF-F100FFA77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489" y="1305466"/>
                <a:ext cx="1630511" cy="461665"/>
              </a:xfrm>
              <a:prstGeom prst="rect">
                <a:avLst/>
              </a:prstGeom>
              <a:blipFill>
                <a:blip r:embed="rId3"/>
                <a:stretch>
                  <a:fillRect l="-1124" t="-10526" r="-4869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5F2BAE-3D8D-B50A-E7CA-1710F412FBAF}"/>
                  </a:ext>
                </a:extLst>
              </p:cNvPr>
              <p:cNvSpPr txBox="1"/>
              <p:nvPr/>
            </p:nvSpPr>
            <p:spPr>
              <a:xfrm>
                <a:off x="2813072" y="62173"/>
                <a:ext cx="3496855" cy="461665"/>
              </a:xfrm>
              <a:prstGeom prst="rect">
                <a:avLst/>
              </a:prstGeom>
              <a:solidFill>
                <a:srgbClr val="006C3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)-</a:t>
                </a:r>
                <a:r>
                  <a:rPr lang="en-US" sz="2400" b="1" dirty="0" err="1">
                    <a:solidFill>
                      <a:schemeClr val="bg1">
                        <a:lumMod val="75000"/>
                      </a:schemeClr>
                    </a:solidFill>
                  </a:rPr>
                  <a:t>Mincuts</a:t>
                </a:r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 : </a:t>
                </a:r>
                <a:r>
                  <a:rPr lang="en-US" sz="2400" b="1" dirty="0">
                    <a:solidFill>
                      <a:srgbClr val="FFC000"/>
                    </a:solidFill>
                  </a:rPr>
                  <a:t>Cardinality</a:t>
                </a:r>
                <a:endParaRPr lang="en-IN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5F2BAE-3D8D-B50A-E7CA-1710F412F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072" y="62173"/>
                <a:ext cx="3496855" cy="461665"/>
              </a:xfrm>
              <a:prstGeom prst="rect">
                <a:avLst/>
              </a:prstGeom>
              <a:blipFill>
                <a:blip r:embed="rId4"/>
                <a:stretch>
                  <a:fillRect l="-2613" t="-10526" r="-1742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6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4" grpId="0" animBg="1"/>
      <p:bldP spid="17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ontent Placeholder 73">
            <a:extLst>
              <a:ext uri="{FF2B5EF4-FFF2-40B4-BE49-F238E27FC236}">
                <a16:creationId xmlns:a16="http://schemas.microsoft.com/office/drawing/2014/main" id="{FD2DE50A-319B-A79B-884B-8FE6597CA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64066"/>
            <a:ext cx="7886700" cy="58303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AA2DE9E-956A-CB87-CF3D-DD8D828441CE}"/>
              </a:ext>
            </a:extLst>
          </p:cNvPr>
          <p:cNvSpPr/>
          <p:nvPr/>
        </p:nvSpPr>
        <p:spPr>
          <a:xfrm>
            <a:off x="2708190" y="797493"/>
            <a:ext cx="4267200" cy="3073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9A749-99CE-4C6A-51D5-5853876F4F99}"/>
              </a:ext>
            </a:extLst>
          </p:cNvPr>
          <p:cNvGrpSpPr/>
          <p:nvPr/>
        </p:nvGrpSpPr>
        <p:grpSpPr>
          <a:xfrm>
            <a:off x="2664847" y="2118759"/>
            <a:ext cx="429181" cy="369332"/>
            <a:chOff x="1219200" y="4442936"/>
            <a:chExt cx="429181" cy="36933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8DC59A8-8A70-7747-6FB6-046336B3F516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26B22B-0D44-3EFB-200F-752BFC40D2AB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438D3D97-4460-C0AC-50D2-CEC453F5607B}"/>
              </a:ext>
            </a:extLst>
          </p:cNvPr>
          <p:cNvSpPr/>
          <p:nvPr/>
        </p:nvSpPr>
        <p:spPr>
          <a:xfrm>
            <a:off x="6446828" y="2347359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43A0C05-FBB5-E348-C226-2538461407A9}"/>
              </a:ext>
            </a:extLst>
          </p:cNvPr>
          <p:cNvGrpSpPr/>
          <p:nvPr/>
        </p:nvGrpSpPr>
        <p:grpSpPr>
          <a:xfrm>
            <a:off x="3246428" y="1432959"/>
            <a:ext cx="2895600" cy="1828800"/>
            <a:chOff x="914400" y="1676400"/>
            <a:chExt cx="2895600" cy="18288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D1B3C2-01B6-364F-30D2-FEF5F8974DE9}"/>
                </a:ext>
              </a:extLst>
            </p:cNvPr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39E88D-1747-0AD8-5318-487488F1EA42}"/>
                </a:ext>
              </a:extLst>
            </p:cNvPr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E5B8C5B-EC69-9B16-507C-0C959C211573}"/>
                </a:ext>
              </a:extLst>
            </p:cNvPr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B3D4A3C-C062-50BA-13A0-F368A42E9E2C}"/>
                </a:ext>
              </a:extLst>
            </p:cNvPr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2D5CE41-1236-883C-6F29-E31E2434C879}"/>
                </a:ext>
              </a:extLst>
            </p:cNvPr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4258355-EE85-EC80-2656-B26FF340FA9F}"/>
                </a:ext>
              </a:extLst>
            </p:cNvPr>
            <p:cNvSpPr/>
            <p:nvPr/>
          </p:nvSpPr>
          <p:spPr>
            <a:xfrm>
              <a:off x="2209112" y="2188032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3B4864-20CD-FFAB-B213-C4DE7290DBC3}"/>
                </a:ext>
              </a:extLst>
            </p:cNvPr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8031EA0-A511-688A-706C-EB7ED052C4F6}"/>
                </a:ext>
              </a:extLst>
            </p:cNvPr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CE9760C-AA6C-5E7C-FE52-64CF6C35A518}"/>
                </a:ext>
              </a:extLst>
            </p:cNvPr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A935507-ED31-FB1B-EC3F-9CFCD0ACDB1D}"/>
                </a:ext>
              </a:extLst>
            </p:cNvPr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16CE96E-E906-B91F-D0E6-C5C03068B56C}"/>
                </a:ext>
              </a:extLst>
            </p:cNvPr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2449ED3-3C98-6197-E8EF-C56A49200F6E}"/>
                </a:ext>
              </a:extLst>
            </p:cNvPr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7A20E26-FE64-4895-8652-5C494C83596A}"/>
                </a:ext>
              </a:extLst>
            </p:cNvPr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9F0D1A7-2F0B-5EEC-219D-4C4476C49984}"/>
                </a:ext>
              </a:extLst>
            </p:cNvPr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0906F0-9D0C-75C0-33FC-8BCC6E81169F}"/>
                  </a:ext>
                </a:extLst>
              </p:cNvPr>
              <p:cNvSpPr txBox="1"/>
              <p:nvPr/>
            </p:nvSpPr>
            <p:spPr>
              <a:xfrm>
                <a:off x="6560665" y="2206627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0906F0-9D0C-75C0-33FC-8BCC6E811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65" y="2206627"/>
                <a:ext cx="3337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itle 36">
                <a:extLst>
                  <a:ext uri="{FF2B5EF4-FFF2-40B4-BE49-F238E27FC236}">
                    <a16:creationId xmlns:a16="http://schemas.microsoft.com/office/drawing/2014/main" id="{5B9589A1-ABE6-623F-9626-DE3B5DC96E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-3989"/>
                <a:ext cx="7886700" cy="712108"/>
              </a:xfrm>
              <a:prstGeom prst="rect">
                <a:avLst/>
              </a:prstGeom>
              <a:solidFill>
                <a:srgbClr val="006C31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2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Data Structure 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for </a:t>
                </a:r>
                <a:r>
                  <a:rPr lang="en-US" sz="3200" b="1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77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3200" b="1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3200" b="1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77"/>
                  </a:rPr>
                  <a:t>)-</a:t>
                </a:r>
                <a:r>
                  <a:rPr lang="en-US" sz="3200" b="1" dirty="0" err="1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77"/>
                  </a:rPr>
                  <a:t>Mincuts</a:t>
                </a:r>
                <a:r>
                  <a:rPr lang="en-US" sz="3200" b="1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70" name="Title 36">
                <a:extLst>
                  <a:ext uri="{FF2B5EF4-FFF2-40B4-BE49-F238E27FC236}">
                    <a16:creationId xmlns:a16="http://schemas.microsoft.com/office/drawing/2014/main" id="{5B9589A1-ABE6-623F-9626-DE3B5DC96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-3989"/>
                <a:ext cx="7886700" cy="712108"/>
              </a:xfrm>
              <a:prstGeom prst="rect">
                <a:avLst/>
              </a:prstGeom>
              <a:blipFill>
                <a:blip r:embed="rId13"/>
                <a:stretch>
                  <a:fillRect t="-5128" b="-153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4ACFE25-B310-BA0A-FDBE-86D64A264EB6}"/>
                  </a:ext>
                </a:extLst>
              </p:cNvPr>
              <p:cNvSpPr txBox="1"/>
              <p:nvPr/>
            </p:nvSpPr>
            <p:spPr>
              <a:xfrm>
                <a:off x="4764400" y="3983696"/>
                <a:ext cx="3930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4ACFE25-B310-BA0A-FDBE-86D64A264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400" y="3983696"/>
                <a:ext cx="39305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C661A4A-B9D6-4869-0375-E48927708F68}"/>
              </a:ext>
            </a:extLst>
          </p:cNvPr>
          <p:cNvSpPr/>
          <p:nvPr/>
        </p:nvSpPr>
        <p:spPr>
          <a:xfrm>
            <a:off x="4496708" y="1894548"/>
            <a:ext cx="234724" cy="2402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B22712-40B4-5163-E6D3-2E7A8899D9A0}"/>
              </a:ext>
            </a:extLst>
          </p:cNvPr>
          <p:cNvSpPr/>
          <p:nvPr/>
        </p:nvSpPr>
        <p:spPr>
          <a:xfrm>
            <a:off x="5336267" y="2074673"/>
            <a:ext cx="234724" cy="2402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2CBAB91-239E-AA30-4617-4E5D954908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3587991"/>
                  </p:ext>
                </p:extLst>
              </p:nvPr>
            </p:nvGraphicFramePr>
            <p:xfrm>
              <a:off x="1564508" y="4709559"/>
              <a:ext cx="7378156" cy="1112520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3334663">
                      <a:extLst>
                        <a:ext uri="{9D8B030D-6E8A-4147-A177-3AD203B41FA5}">
                          <a16:colId xmlns:a16="http://schemas.microsoft.com/office/drawing/2014/main" val="707411855"/>
                        </a:ext>
                      </a:extLst>
                    </a:gridCol>
                    <a:gridCol w="1317071">
                      <a:extLst>
                        <a:ext uri="{9D8B030D-6E8A-4147-A177-3AD203B41FA5}">
                          <a16:colId xmlns:a16="http://schemas.microsoft.com/office/drawing/2014/main" val="3911248617"/>
                        </a:ext>
                      </a:extLst>
                    </a:gridCol>
                    <a:gridCol w="2726422">
                      <a:extLst>
                        <a:ext uri="{9D8B030D-6E8A-4147-A177-3AD203B41FA5}">
                          <a16:colId xmlns:a16="http://schemas.microsoft.com/office/drawing/2014/main" val="2029762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Query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Yes/No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Reporting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77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77"/>
                            </a:rPr>
                            <a:t>)-</a:t>
                          </a:r>
                          <a:r>
                            <a:rPr lang="en-US" sz="1800" b="1" dirty="0" err="1">
                              <a:solidFill>
                                <a:schemeClr val="bg1"/>
                              </a:solidFill>
                              <a:latin typeface="Arial Rounded MT Bold" panose="020F0704030504030204" pitchFamily="34" charset="77"/>
                            </a:rPr>
                            <a:t>Mincut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77"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7258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517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3552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2CBAB91-239E-AA30-4617-4E5D954908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3587991"/>
                  </p:ext>
                </p:extLst>
              </p:nvPr>
            </p:nvGraphicFramePr>
            <p:xfrm>
              <a:off x="1564508" y="4709559"/>
              <a:ext cx="7378156" cy="1112520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3334663">
                      <a:extLst>
                        <a:ext uri="{9D8B030D-6E8A-4147-A177-3AD203B41FA5}">
                          <a16:colId xmlns:a16="http://schemas.microsoft.com/office/drawing/2014/main" val="707411855"/>
                        </a:ext>
                      </a:extLst>
                    </a:gridCol>
                    <a:gridCol w="1317071">
                      <a:extLst>
                        <a:ext uri="{9D8B030D-6E8A-4147-A177-3AD203B41FA5}">
                          <a16:colId xmlns:a16="http://schemas.microsoft.com/office/drawing/2014/main" val="3911248617"/>
                        </a:ext>
                      </a:extLst>
                    </a:gridCol>
                    <a:gridCol w="2726422">
                      <a:extLst>
                        <a:ext uri="{9D8B030D-6E8A-4147-A177-3AD203B41FA5}">
                          <a16:colId xmlns:a16="http://schemas.microsoft.com/office/drawing/2014/main" val="2029762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Query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Yes/No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170917" t="-11475" r="-671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7258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517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3552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B0E2D2-5C5B-6E40-CDBA-B6320FBE21B4}"/>
                  </a:ext>
                </a:extLst>
              </p:cNvPr>
              <p:cNvSpPr txBox="1"/>
              <p:nvPr/>
            </p:nvSpPr>
            <p:spPr>
              <a:xfrm>
                <a:off x="2463931" y="5065681"/>
                <a:ext cx="1495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EdgeQuery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B0E2D2-5C5B-6E40-CDBA-B6320FBE2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931" y="5065681"/>
                <a:ext cx="1495859" cy="369332"/>
              </a:xfrm>
              <a:prstGeom prst="rect">
                <a:avLst/>
              </a:prstGeom>
              <a:blipFill>
                <a:blip r:embed="rId18"/>
                <a:stretch>
                  <a:fillRect l="-3252" t="-9836" r="-3659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C0C21E-475C-9CC3-278A-20D07F53CAF1}"/>
                  </a:ext>
                </a:extLst>
              </p:cNvPr>
              <p:cNvSpPr txBox="1"/>
              <p:nvPr/>
            </p:nvSpPr>
            <p:spPr>
              <a:xfrm>
                <a:off x="4807377" y="2030891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C0C21E-475C-9CC3-278A-20D07F53C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377" y="2030891"/>
                <a:ext cx="36420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CE1EA6-E7F0-74AC-F516-50808A5287A9}"/>
              </a:ext>
            </a:extLst>
          </p:cNvPr>
          <p:cNvCxnSpPr>
            <a:cxnSpLocks/>
            <a:stCxn id="45" idx="5"/>
            <a:endCxn id="48" idx="2"/>
          </p:cNvCxnSpPr>
          <p:nvPr/>
        </p:nvCxnSpPr>
        <p:spPr>
          <a:xfrm>
            <a:off x="4671222" y="2074673"/>
            <a:ext cx="708806" cy="1202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AFC758-26A1-E6C1-715A-F61306955139}"/>
                  </a:ext>
                </a:extLst>
              </p:cNvPr>
              <p:cNvSpPr txBox="1"/>
              <p:nvPr/>
            </p:nvSpPr>
            <p:spPr>
              <a:xfrm>
                <a:off x="235807" y="5081153"/>
                <a:ext cx="1311321" cy="3693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𝒎𝒏</m:t>
                        </m:r>
                      </m:e>
                    </m:d>
                  </m:oMath>
                </a14:m>
                <a:r>
                  <a:rPr lang="en-US" b="1" dirty="0"/>
                  <a:t> size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AFC758-26A1-E6C1-715A-F61306955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07" y="5081153"/>
                <a:ext cx="1311321" cy="369332"/>
              </a:xfrm>
              <a:prstGeom prst="rect">
                <a:avLst/>
              </a:prstGeom>
              <a:blipFill>
                <a:blip r:embed="rId20"/>
                <a:stretch>
                  <a:fillRect t="-6452" r="-1905" b="-225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84DDB3-61FE-244C-810A-FC3F2ECF64E3}"/>
                  </a:ext>
                </a:extLst>
              </p:cNvPr>
              <p:cNvSpPr txBox="1"/>
              <p:nvPr/>
            </p:nvSpPr>
            <p:spPr>
              <a:xfrm>
                <a:off x="5156326" y="5065681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84DDB3-61FE-244C-810A-FC3F2ECF6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326" y="5065681"/>
                <a:ext cx="736099" cy="369332"/>
              </a:xfrm>
              <a:prstGeom prst="rect">
                <a:avLst/>
              </a:prstGeom>
              <a:blipFill>
                <a:blip r:embed="rId2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22BB01-4E85-49B6-F6D2-D794CAA5EBA0}"/>
                  </a:ext>
                </a:extLst>
              </p:cNvPr>
              <p:cNvSpPr txBox="1"/>
              <p:nvPr/>
            </p:nvSpPr>
            <p:spPr>
              <a:xfrm>
                <a:off x="7115905" y="5065681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22BB01-4E85-49B6-F6D2-D794CAA5E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905" y="5065681"/>
                <a:ext cx="747320" cy="369332"/>
              </a:xfrm>
              <a:prstGeom prst="rect">
                <a:avLst/>
              </a:prstGeom>
              <a:blipFill>
                <a:blip r:embed="rId2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6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69" grpId="0"/>
      <p:bldP spid="70" grpId="0" animBg="1"/>
      <p:bldP spid="72" grpId="0"/>
      <p:bldP spid="4" grpId="0" animBg="1"/>
      <p:bldP spid="5" grpId="0" animBg="1"/>
      <p:bldP spid="20" grpId="0"/>
      <p:bldP spid="24" grpId="0"/>
      <p:bldP spid="3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6">
                <a:extLst>
                  <a:ext uri="{FF2B5EF4-FFF2-40B4-BE49-F238E27FC236}">
                    <a16:creationId xmlns:a16="http://schemas.microsoft.com/office/drawing/2014/main" id="{ABDF2568-5073-CCC0-CB2D-299B92CEDB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394239"/>
                  </p:ext>
                </p:extLst>
              </p:nvPr>
            </p:nvGraphicFramePr>
            <p:xfrm>
              <a:off x="1564508" y="4709559"/>
              <a:ext cx="7378156" cy="1112520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3334663">
                      <a:extLst>
                        <a:ext uri="{9D8B030D-6E8A-4147-A177-3AD203B41FA5}">
                          <a16:colId xmlns:a16="http://schemas.microsoft.com/office/drawing/2014/main" val="707411855"/>
                        </a:ext>
                      </a:extLst>
                    </a:gridCol>
                    <a:gridCol w="1317071">
                      <a:extLst>
                        <a:ext uri="{9D8B030D-6E8A-4147-A177-3AD203B41FA5}">
                          <a16:colId xmlns:a16="http://schemas.microsoft.com/office/drawing/2014/main" val="3911248617"/>
                        </a:ext>
                      </a:extLst>
                    </a:gridCol>
                    <a:gridCol w="2726422">
                      <a:extLst>
                        <a:ext uri="{9D8B030D-6E8A-4147-A177-3AD203B41FA5}">
                          <a16:colId xmlns:a16="http://schemas.microsoft.com/office/drawing/2014/main" val="2029762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Query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Yes/No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Reporting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77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77"/>
                            </a:rPr>
                            <a:t>)-</a:t>
                          </a:r>
                          <a:r>
                            <a:rPr lang="en-US" sz="1800" b="1" dirty="0" err="1">
                              <a:solidFill>
                                <a:schemeClr val="bg1"/>
                              </a:solidFill>
                              <a:latin typeface="Arial Rounded MT Bold" panose="020F0704030504030204" pitchFamily="34" charset="77"/>
                            </a:rPr>
                            <a:t>Mincut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77"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7258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517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3552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6">
                <a:extLst>
                  <a:ext uri="{FF2B5EF4-FFF2-40B4-BE49-F238E27FC236}">
                    <a16:creationId xmlns:a16="http://schemas.microsoft.com/office/drawing/2014/main" id="{ABDF2568-5073-CCC0-CB2D-299B92CEDB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394239"/>
                  </p:ext>
                </p:extLst>
              </p:nvPr>
            </p:nvGraphicFramePr>
            <p:xfrm>
              <a:off x="1564508" y="4709559"/>
              <a:ext cx="7378156" cy="1112520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3334663">
                      <a:extLst>
                        <a:ext uri="{9D8B030D-6E8A-4147-A177-3AD203B41FA5}">
                          <a16:colId xmlns:a16="http://schemas.microsoft.com/office/drawing/2014/main" val="707411855"/>
                        </a:ext>
                      </a:extLst>
                    </a:gridCol>
                    <a:gridCol w="1317071">
                      <a:extLst>
                        <a:ext uri="{9D8B030D-6E8A-4147-A177-3AD203B41FA5}">
                          <a16:colId xmlns:a16="http://schemas.microsoft.com/office/drawing/2014/main" val="3911248617"/>
                        </a:ext>
                      </a:extLst>
                    </a:gridCol>
                    <a:gridCol w="2726422">
                      <a:extLst>
                        <a:ext uri="{9D8B030D-6E8A-4147-A177-3AD203B41FA5}">
                          <a16:colId xmlns:a16="http://schemas.microsoft.com/office/drawing/2014/main" val="2029762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Query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Yes/No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917" t="-11475" r="-671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7258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517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3552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4" name="Content Placeholder 73">
            <a:extLst>
              <a:ext uri="{FF2B5EF4-FFF2-40B4-BE49-F238E27FC236}">
                <a16:creationId xmlns:a16="http://schemas.microsoft.com/office/drawing/2014/main" id="{FD2DE50A-319B-A79B-884B-8FE6597CA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64066"/>
            <a:ext cx="7886700" cy="58303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AA2DE9E-956A-CB87-CF3D-DD8D828441CE}"/>
              </a:ext>
            </a:extLst>
          </p:cNvPr>
          <p:cNvSpPr/>
          <p:nvPr/>
        </p:nvSpPr>
        <p:spPr>
          <a:xfrm>
            <a:off x="2708190" y="797493"/>
            <a:ext cx="4267200" cy="3073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9A749-99CE-4C6A-51D5-5853876F4F99}"/>
              </a:ext>
            </a:extLst>
          </p:cNvPr>
          <p:cNvGrpSpPr/>
          <p:nvPr/>
        </p:nvGrpSpPr>
        <p:grpSpPr>
          <a:xfrm>
            <a:off x="2664847" y="2118759"/>
            <a:ext cx="429181" cy="369332"/>
            <a:chOff x="1219200" y="4442936"/>
            <a:chExt cx="429181" cy="36933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8DC59A8-8A70-7747-6FB6-046336B3F516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26B22B-0D44-3EFB-200F-752BFC40D2AB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438D3D97-4460-C0AC-50D2-CEC453F5607B}"/>
              </a:ext>
            </a:extLst>
          </p:cNvPr>
          <p:cNvSpPr/>
          <p:nvPr/>
        </p:nvSpPr>
        <p:spPr>
          <a:xfrm>
            <a:off x="6446828" y="2347359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43A0C05-FBB5-E348-C226-2538461407A9}"/>
              </a:ext>
            </a:extLst>
          </p:cNvPr>
          <p:cNvGrpSpPr/>
          <p:nvPr/>
        </p:nvGrpSpPr>
        <p:grpSpPr>
          <a:xfrm>
            <a:off x="3246428" y="1432959"/>
            <a:ext cx="2895600" cy="1828800"/>
            <a:chOff x="914400" y="1676400"/>
            <a:chExt cx="2895600" cy="18288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D1B3C2-01B6-364F-30D2-FEF5F8974DE9}"/>
                </a:ext>
              </a:extLst>
            </p:cNvPr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39E88D-1747-0AD8-5318-487488F1EA42}"/>
                </a:ext>
              </a:extLst>
            </p:cNvPr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E5B8C5B-EC69-9B16-507C-0C959C211573}"/>
                </a:ext>
              </a:extLst>
            </p:cNvPr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B3D4A3C-C062-50BA-13A0-F368A42E9E2C}"/>
                </a:ext>
              </a:extLst>
            </p:cNvPr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2D5CE41-1236-883C-6F29-E31E2434C879}"/>
                </a:ext>
              </a:extLst>
            </p:cNvPr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4258355-EE85-EC80-2656-B26FF340FA9F}"/>
                </a:ext>
              </a:extLst>
            </p:cNvPr>
            <p:cNvSpPr/>
            <p:nvPr/>
          </p:nvSpPr>
          <p:spPr>
            <a:xfrm>
              <a:off x="2209112" y="2188032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3B4864-20CD-FFAB-B213-C4DE7290DBC3}"/>
                </a:ext>
              </a:extLst>
            </p:cNvPr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8031EA0-A511-688A-706C-EB7ED052C4F6}"/>
                </a:ext>
              </a:extLst>
            </p:cNvPr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CE9760C-AA6C-5E7C-FE52-64CF6C35A518}"/>
                </a:ext>
              </a:extLst>
            </p:cNvPr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A935507-ED31-FB1B-EC3F-9CFCD0ACDB1D}"/>
                </a:ext>
              </a:extLst>
            </p:cNvPr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16CE96E-E906-B91F-D0E6-C5C03068B56C}"/>
                </a:ext>
              </a:extLst>
            </p:cNvPr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2449ED3-3C98-6197-E8EF-C56A49200F6E}"/>
                </a:ext>
              </a:extLst>
            </p:cNvPr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7A20E26-FE64-4895-8652-5C494C83596A}"/>
                </a:ext>
              </a:extLst>
            </p:cNvPr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9F0D1A7-2F0B-5EEC-219D-4C4476C49984}"/>
                </a:ext>
              </a:extLst>
            </p:cNvPr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0906F0-9D0C-75C0-33FC-8BCC6E81169F}"/>
                  </a:ext>
                </a:extLst>
              </p:cNvPr>
              <p:cNvSpPr txBox="1"/>
              <p:nvPr/>
            </p:nvSpPr>
            <p:spPr>
              <a:xfrm>
                <a:off x="6560665" y="2206627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0906F0-9D0C-75C0-33FC-8BCC6E811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65" y="2206627"/>
                <a:ext cx="3337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itle 36">
                <a:extLst>
                  <a:ext uri="{FF2B5EF4-FFF2-40B4-BE49-F238E27FC236}">
                    <a16:creationId xmlns:a16="http://schemas.microsoft.com/office/drawing/2014/main" id="{5B9589A1-ABE6-623F-9626-DE3B5DC96E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-3989"/>
                <a:ext cx="7886700" cy="712108"/>
              </a:xfrm>
              <a:prstGeom prst="rect">
                <a:avLst/>
              </a:prstGeom>
              <a:solidFill>
                <a:srgbClr val="006C31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2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Data Structure 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for </a:t>
                </a:r>
                <a:r>
                  <a:rPr lang="en-US" sz="3200" b="1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77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3200" b="1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3200" b="1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77"/>
                  </a:rPr>
                  <a:t>)-</a:t>
                </a:r>
                <a:r>
                  <a:rPr lang="en-US" sz="3200" b="1" dirty="0" err="1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77"/>
                  </a:rPr>
                  <a:t>Mincuts</a:t>
                </a:r>
                <a:r>
                  <a:rPr lang="en-US" sz="3200" b="1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70" name="Title 36">
                <a:extLst>
                  <a:ext uri="{FF2B5EF4-FFF2-40B4-BE49-F238E27FC236}">
                    <a16:creationId xmlns:a16="http://schemas.microsoft.com/office/drawing/2014/main" id="{5B9589A1-ABE6-623F-9626-DE3B5DC96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-3989"/>
                <a:ext cx="7886700" cy="712108"/>
              </a:xfrm>
              <a:prstGeom prst="rect">
                <a:avLst/>
              </a:prstGeom>
              <a:blipFill>
                <a:blip r:embed="rId13"/>
                <a:stretch>
                  <a:fillRect t="-5128" b="-153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4ACFE25-B310-BA0A-FDBE-86D64A264EB6}"/>
                  </a:ext>
                </a:extLst>
              </p:cNvPr>
              <p:cNvSpPr txBox="1"/>
              <p:nvPr/>
            </p:nvSpPr>
            <p:spPr>
              <a:xfrm>
                <a:off x="4764400" y="3983696"/>
                <a:ext cx="3930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4ACFE25-B310-BA0A-FDBE-86D64A264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400" y="3983696"/>
                <a:ext cx="39305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AF466FE-414D-F95A-EA7D-68ABD7AA4455}"/>
                  </a:ext>
                </a:extLst>
              </p:cNvPr>
              <p:cNvSpPr txBox="1"/>
              <p:nvPr/>
            </p:nvSpPr>
            <p:spPr>
              <a:xfrm>
                <a:off x="4015674" y="2615337"/>
                <a:ext cx="37061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AF466FE-414D-F95A-EA7D-68ABD7AA4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674" y="2615337"/>
                <a:ext cx="37061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256ACF-A6C6-63C8-B9D5-4795A3F2108D}"/>
                  </a:ext>
                </a:extLst>
              </p:cNvPr>
              <p:cNvSpPr txBox="1"/>
              <p:nvPr/>
            </p:nvSpPr>
            <p:spPr>
              <a:xfrm>
                <a:off x="5117975" y="1676595"/>
                <a:ext cx="3754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256ACF-A6C6-63C8-B9D5-4795A3F21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975" y="1676595"/>
                <a:ext cx="375423" cy="369332"/>
              </a:xfrm>
              <a:prstGeom prst="rect">
                <a:avLst/>
              </a:prstGeom>
              <a:blipFill>
                <a:blip r:embed="rId16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C661A4A-B9D6-4869-0375-E48927708F68}"/>
              </a:ext>
            </a:extLst>
          </p:cNvPr>
          <p:cNvSpPr/>
          <p:nvPr/>
        </p:nvSpPr>
        <p:spPr>
          <a:xfrm>
            <a:off x="4119666" y="2459390"/>
            <a:ext cx="234724" cy="2402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B22712-40B4-5163-E6D3-2E7A8899D9A0}"/>
              </a:ext>
            </a:extLst>
          </p:cNvPr>
          <p:cNvSpPr/>
          <p:nvPr/>
        </p:nvSpPr>
        <p:spPr>
          <a:xfrm>
            <a:off x="5186466" y="1545981"/>
            <a:ext cx="234724" cy="2402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225555-C18F-8A7A-ED5C-731C4058959C}"/>
                  </a:ext>
                </a:extLst>
              </p:cNvPr>
              <p:cNvSpPr txBox="1"/>
              <p:nvPr/>
            </p:nvSpPr>
            <p:spPr>
              <a:xfrm>
                <a:off x="2455428" y="5426100"/>
                <a:ext cx="1886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VertexQuery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225555-C18F-8A7A-ED5C-731C40589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428" y="5426100"/>
                <a:ext cx="1886799" cy="369332"/>
              </a:xfrm>
              <a:prstGeom prst="rect">
                <a:avLst/>
              </a:prstGeom>
              <a:blipFill>
                <a:blip r:embed="rId17"/>
                <a:stretch>
                  <a:fillRect l="-2913" t="-8197" r="-1294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6225F4-681C-389B-227B-8521A252ED6E}"/>
                  </a:ext>
                </a:extLst>
              </p:cNvPr>
              <p:cNvSpPr txBox="1"/>
              <p:nvPr/>
            </p:nvSpPr>
            <p:spPr>
              <a:xfrm>
                <a:off x="3514048" y="28484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6225F4-681C-389B-227B-8521A252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048" y="2848493"/>
                <a:ext cx="43313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DFF634-A5D5-472B-E442-A56D1C97FC91}"/>
                  </a:ext>
                </a:extLst>
              </p:cNvPr>
              <p:cNvSpPr txBox="1"/>
              <p:nvPr/>
            </p:nvSpPr>
            <p:spPr>
              <a:xfrm>
                <a:off x="235807" y="5081153"/>
                <a:ext cx="1311321" cy="3693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𝒎𝒏</m:t>
                        </m:r>
                      </m:e>
                    </m:d>
                  </m:oMath>
                </a14:m>
                <a:r>
                  <a:rPr lang="en-US" b="1" dirty="0"/>
                  <a:t> size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DFF634-A5D5-472B-E442-A56D1C97F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07" y="5081153"/>
                <a:ext cx="1311321" cy="369332"/>
              </a:xfrm>
              <a:prstGeom prst="rect">
                <a:avLst/>
              </a:prstGeom>
              <a:blipFill>
                <a:blip r:embed="rId20"/>
                <a:stretch>
                  <a:fillRect t="-6452" r="-1905" b="-225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8E3859-B4A5-F2D7-F06B-3187877F2BE1}"/>
                  </a:ext>
                </a:extLst>
              </p:cNvPr>
              <p:cNvSpPr txBox="1"/>
              <p:nvPr/>
            </p:nvSpPr>
            <p:spPr>
              <a:xfrm>
                <a:off x="5156326" y="5065681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8E3859-B4A5-F2D7-F06B-3187877F2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326" y="5065681"/>
                <a:ext cx="736099" cy="369332"/>
              </a:xfrm>
              <a:prstGeom prst="rect">
                <a:avLst/>
              </a:prstGeom>
              <a:blipFill>
                <a:blip r:embed="rId2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57F029-1C77-93D7-8C4B-4C2B419B853F}"/>
                  </a:ext>
                </a:extLst>
              </p:cNvPr>
              <p:cNvSpPr txBox="1"/>
              <p:nvPr/>
            </p:nvSpPr>
            <p:spPr>
              <a:xfrm>
                <a:off x="5177329" y="5433960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57F029-1C77-93D7-8C4B-4C2B419B8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329" y="5433960"/>
                <a:ext cx="736099" cy="369332"/>
              </a:xfrm>
              <a:prstGeom prst="rect">
                <a:avLst/>
              </a:prstGeom>
              <a:blipFill>
                <a:blip r:embed="rId2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4EA7F1-565F-8E93-9BDF-41E85A2A2D58}"/>
                  </a:ext>
                </a:extLst>
              </p:cNvPr>
              <p:cNvSpPr txBox="1"/>
              <p:nvPr/>
            </p:nvSpPr>
            <p:spPr>
              <a:xfrm>
                <a:off x="2463931" y="5065681"/>
                <a:ext cx="1495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EdgeQuery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4EA7F1-565F-8E93-9BDF-41E85A2A2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931" y="5065681"/>
                <a:ext cx="1495859" cy="369332"/>
              </a:xfrm>
              <a:prstGeom prst="rect">
                <a:avLst/>
              </a:prstGeom>
              <a:blipFill>
                <a:blip r:embed="rId26"/>
                <a:stretch>
                  <a:fillRect l="-3252" t="-9836" r="-3659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1CBFCC-AD95-43C2-024D-72175C70F465}"/>
                  </a:ext>
                </a:extLst>
              </p:cNvPr>
              <p:cNvSpPr txBox="1"/>
              <p:nvPr/>
            </p:nvSpPr>
            <p:spPr>
              <a:xfrm>
                <a:off x="7115905" y="5065681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1CBFCC-AD95-43C2-024D-72175C70F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905" y="5065681"/>
                <a:ext cx="747320" cy="369332"/>
              </a:xfrm>
              <a:prstGeom prst="rect">
                <a:avLst/>
              </a:prstGeom>
              <a:blipFill>
                <a:blip r:embed="rId2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D603E6-A8A5-1728-EE9D-A42F427770FA}"/>
                  </a:ext>
                </a:extLst>
              </p:cNvPr>
              <p:cNvSpPr txBox="1"/>
              <p:nvPr/>
            </p:nvSpPr>
            <p:spPr>
              <a:xfrm>
                <a:off x="7097091" y="5421803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D603E6-A8A5-1728-EE9D-A42F42777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091" y="5421803"/>
                <a:ext cx="747320" cy="369332"/>
              </a:xfrm>
              <a:prstGeom prst="rect">
                <a:avLst/>
              </a:prstGeom>
              <a:blipFill>
                <a:blip r:embed="rId2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40EFCD-F67B-35B7-14B7-4C2E92B990B6}"/>
                  </a:ext>
                </a:extLst>
              </p:cNvPr>
              <p:cNvSpPr txBox="1"/>
              <p:nvPr/>
            </p:nvSpPr>
            <p:spPr>
              <a:xfrm>
                <a:off x="332792" y="5457010"/>
                <a:ext cx="1222835" cy="40498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/>
                  <a:t> size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40EFCD-F67B-35B7-14B7-4C2E92B99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2" y="5457010"/>
                <a:ext cx="1222835" cy="404983"/>
              </a:xfrm>
              <a:prstGeom prst="rect">
                <a:avLst/>
              </a:prstGeom>
              <a:blipFill>
                <a:blip r:embed="rId29"/>
                <a:stretch>
                  <a:fillRect r="-3061" b="-176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98E9E3-3AB7-E3E0-6132-8F0A587D1512}"/>
                  </a:ext>
                </a:extLst>
              </p:cNvPr>
              <p:cNvSpPr txBox="1"/>
              <p:nvPr/>
            </p:nvSpPr>
            <p:spPr>
              <a:xfrm>
                <a:off x="4766793" y="6080469"/>
                <a:ext cx="1096519" cy="3693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dirty="0"/>
                  <a:t> size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98E9E3-3AB7-E3E0-6132-8F0A587D1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793" y="6080469"/>
                <a:ext cx="1096519" cy="369332"/>
              </a:xfrm>
              <a:prstGeom prst="rect">
                <a:avLst/>
              </a:prstGeom>
              <a:blipFill>
                <a:blip r:embed="rId30"/>
                <a:stretch>
                  <a:fillRect t="-6452" r="-3371" b="-225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0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" grpId="0"/>
      <p:bldP spid="4" grpId="0" animBg="1"/>
      <p:bldP spid="5" grpId="0" animBg="1"/>
      <p:bldP spid="7" grpId="0"/>
      <p:bldP spid="11" grpId="0"/>
      <p:bldP spid="11" grpId="1"/>
      <p:bldP spid="13" grpId="0" animBg="1"/>
      <p:bldP spid="16" grpId="0"/>
      <p:bldP spid="22" grpId="0"/>
      <p:bldP spid="6" grpId="0" animBg="1"/>
      <p:bldP spid="6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73">
                <a:extLst>
                  <a:ext uri="{FF2B5EF4-FFF2-40B4-BE49-F238E27FC236}">
                    <a16:creationId xmlns:a16="http://schemas.microsoft.com/office/drawing/2014/main" id="{FD2DE50A-319B-A79B-884B-8FE6597CA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864066"/>
                <a:ext cx="7886700" cy="6056851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For each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in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/>
                  <a:t>,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b="1" i="1" smtClean="0">
                        <a:solidFill>
                          <a:srgbClr val="006C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20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IN" sz="2000" dirty="0">
                    <a:sym typeface="Wingdings" panose="05000000000000000000" pitchFamily="2" charset="2"/>
                  </a:rPr>
                  <a:t></a:t>
                </a:r>
              </a:p>
              <a:p>
                <a:r>
                  <a:rPr lang="en-IN" sz="2000" dirty="0">
                    <a:sym typeface="Wingdings" panose="05000000000000000000" pitchFamily="2" charset="2"/>
                  </a:rPr>
                  <a:t>Every vertex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>
                    <a:sym typeface="Wingdings" panose="05000000000000000000" pitchFamily="2" charset="2"/>
                  </a:rPr>
                  <a:t>has a path </a:t>
                </a:r>
                <a:r>
                  <a:rPr lang="en-IN" sz="2000" u="sng" dirty="0">
                    <a:sym typeface="Wingdings" panose="05000000000000000000" pitchFamily="2" charset="2"/>
                  </a:rPr>
                  <a:t>to</a:t>
                </a:r>
                <a:r>
                  <a:rPr lang="en-IN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IN" sz="2000" dirty="0">
                    <a:sym typeface="Wingdings" panose="05000000000000000000" pitchFamily="2" charset="2"/>
                  </a:rPr>
                  <a:t> in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IN" sz="2000" b="1" dirty="0">
                  <a:solidFill>
                    <a:srgbClr val="0070C0"/>
                  </a:solidFill>
                </a:endParaRPr>
              </a:p>
              <a:p>
                <a:r>
                  <a:rPr lang="en-IN" sz="2000" dirty="0">
                    <a:sym typeface="Wingdings" panose="05000000000000000000" pitchFamily="2" charset="2"/>
                  </a:rPr>
                  <a:t>Every vertex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>
                    <a:sym typeface="Wingdings" panose="05000000000000000000" pitchFamily="2" charset="2"/>
                  </a:rPr>
                  <a:t>has a path </a:t>
                </a:r>
                <a:r>
                  <a:rPr lang="en-IN" sz="2000" u="sng" dirty="0">
                    <a:sym typeface="Wingdings" panose="05000000000000000000" pitchFamily="2" charset="2"/>
                  </a:rPr>
                  <a:t>from</a:t>
                </a:r>
                <a:r>
                  <a:rPr lang="en-IN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IN" sz="2000" dirty="0">
                    <a:sym typeface="Wingdings" panose="05000000000000000000" pitchFamily="2" charset="2"/>
                  </a:rPr>
                  <a:t> in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IN" sz="20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</a:t>
                </a:r>
                <a:endParaRPr lang="en-IN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Content Placeholder 73">
                <a:extLst>
                  <a:ext uri="{FF2B5EF4-FFF2-40B4-BE49-F238E27FC236}">
                    <a16:creationId xmlns:a16="http://schemas.microsoft.com/office/drawing/2014/main" id="{FD2DE50A-319B-A79B-884B-8FE6597CA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64066"/>
                <a:ext cx="7886700" cy="6056851"/>
              </a:xfrm>
              <a:blipFill>
                <a:blip r:embed="rId2"/>
                <a:stretch>
                  <a:fillRect l="-804" t="-1258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D5E62CCB-D6F2-BEF6-53AF-1104E0BAEEE6}"/>
              </a:ext>
            </a:extLst>
          </p:cNvPr>
          <p:cNvSpPr/>
          <p:nvPr/>
        </p:nvSpPr>
        <p:spPr>
          <a:xfrm>
            <a:off x="4799901" y="2223084"/>
            <a:ext cx="4267200" cy="2936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9876D2-C1F9-1AA8-D37C-9E1C97484409}"/>
              </a:ext>
            </a:extLst>
          </p:cNvPr>
          <p:cNvGrpSpPr/>
          <p:nvPr/>
        </p:nvGrpSpPr>
        <p:grpSpPr>
          <a:xfrm>
            <a:off x="4799901" y="3470945"/>
            <a:ext cx="429181" cy="369332"/>
            <a:chOff x="1219200" y="4442936"/>
            <a:chExt cx="429181" cy="36933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A7A6379-41E6-B30B-2EA8-C5A9E88CFF83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50998A-D6BC-46C1-24AC-C28A327E30BB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820D0E-68B8-6ABB-9070-88E4E8CE1311}"/>
              </a:ext>
            </a:extLst>
          </p:cNvPr>
          <p:cNvGrpSpPr/>
          <p:nvPr/>
        </p:nvGrpSpPr>
        <p:grpSpPr>
          <a:xfrm>
            <a:off x="8581882" y="3558813"/>
            <a:ext cx="409945" cy="369332"/>
            <a:chOff x="6934200" y="4431268"/>
            <a:chExt cx="409945" cy="36933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ECB232-29E7-2776-1739-1125F352C071}"/>
                </a:ext>
              </a:extLst>
            </p:cNvPr>
            <p:cNvSpPr/>
            <p:nvPr/>
          </p:nvSpPr>
          <p:spPr>
            <a:xfrm>
              <a:off x="6934200" y="4572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1F8946E-A36B-EA95-9301-0927AB600BB6}"/>
                    </a:ext>
                  </a:extLst>
                </p:cNvPr>
                <p:cNvSpPr txBox="1"/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AA2DE9E-956A-CB87-CF3D-DD8D828441CE}"/>
              </a:ext>
            </a:extLst>
          </p:cNvPr>
          <p:cNvSpPr/>
          <p:nvPr/>
        </p:nvSpPr>
        <p:spPr>
          <a:xfrm>
            <a:off x="18875" y="2149679"/>
            <a:ext cx="4267200" cy="3073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9A749-99CE-4C6A-51D5-5853876F4F99}"/>
              </a:ext>
            </a:extLst>
          </p:cNvPr>
          <p:cNvGrpSpPr/>
          <p:nvPr/>
        </p:nvGrpSpPr>
        <p:grpSpPr>
          <a:xfrm>
            <a:off x="-24468" y="3470945"/>
            <a:ext cx="429181" cy="369332"/>
            <a:chOff x="1219200" y="4442936"/>
            <a:chExt cx="429181" cy="36933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8DC59A8-8A70-7747-6FB6-046336B3F516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26B22B-0D44-3EFB-200F-752BFC40D2AB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438D3D97-4460-C0AC-50D2-CEC453F5607B}"/>
              </a:ext>
            </a:extLst>
          </p:cNvPr>
          <p:cNvSpPr/>
          <p:nvPr/>
        </p:nvSpPr>
        <p:spPr>
          <a:xfrm>
            <a:off x="3757513" y="3699545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43A0C05-FBB5-E348-C226-2538461407A9}"/>
              </a:ext>
            </a:extLst>
          </p:cNvPr>
          <p:cNvGrpSpPr/>
          <p:nvPr/>
        </p:nvGrpSpPr>
        <p:grpSpPr>
          <a:xfrm>
            <a:off x="557113" y="2785145"/>
            <a:ext cx="2895600" cy="1828800"/>
            <a:chOff x="914400" y="1676400"/>
            <a:chExt cx="2895600" cy="18288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D1B3C2-01B6-364F-30D2-FEF5F8974DE9}"/>
                </a:ext>
              </a:extLst>
            </p:cNvPr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39E88D-1747-0AD8-5318-487488F1EA42}"/>
                </a:ext>
              </a:extLst>
            </p:cNvPr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E5B8C5B-EC69-9B16-507C-0C959C211573}"/>
                </a:ext>
              </a:extLst>
            </p:cNvPr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B3D4A3C-C062-50BA-13A0-F368A42E9E2C}"/>
                </a:ext>
              </a:extLst>
            </p:cNvPr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2D5CE41-1236-883C-6F29-E31E2434C879}"/>
                </a:ext>
              </a:extLst>
            </p:cNvPr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4258355-EE85-EC80-2656-B26FF340FA9F}"/>
                </a:ext>
              </a:extLst>
            </p:cNvPr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3B4864-20CD-FFAB-B213-C4DE7290DBC3}"/>
                </a:ext>
              </a:extLst>
            </p:cNvPr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8031EA0-A511-688A-706C-EB7ED052C4F6}"/>
                </a:ext>
              </a:extLst>
            </p:cNvPr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CE9760C-AA6C-5E7C-FE52-64CF6C35A518}"/>
                </a:ext>
              </a:extLst>
            </p:cNvPr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A935507-ED31-FB1B-EC3F-9CFCD0ACDB1D}"/>
                </a:ext>
              </a:extLst>
            </p:cNvPr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16CE96E-E906-B91F-D0E6-C5C03068B56C}"/>
                </a:ext>
              </a:extLst>
            </p:cNvPr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2449ED3-3C98-6197-E8EF-C56A49200F6E}"/>
                </a:ext>
              </a:extLst>
            </p:cNvPr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7A20E26-FE64-4895-8652-5C494C83596A}"/>
                </a:ext>
              </a:extLst>
            </p:cNvPr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9F0D1A7-2F0B-5EEC-219D-4C4476C49984}"/>
                </a:ext>
              </a:extLst>
            </p:cNvPr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0BDBACA-A34D-DAEE-C132-E5E3C85897B0}"/>
              </a:ext>
            </a:extLst>
          </p:cNvPr>
          <p:cNvGrpSpPr/>
          <p:nvPr/>
        </p:nvGrpSpPr>
        <p:grpSpPr>
          <a:xfrm>
            <a:off x="5409501" y="2785145"/>
            <a:ext cx="2895600" cy="1828800"/>
            <a:chOff x="914400" y="1676400"/>
            <a:chExt cx="2895600" cy="18288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8347417-155C-E86A-453E-7B33DF20E2E0}"/>
                </a:ext>
              </a:extLst>
            </p:cNvPr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0D921C9-E003-DB3E-DA0E-899A6A1F9250}"/>
                </a:ext>
              </a:extLst>
            </p:cNvPr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FF7352B-E6A2-EA06-9978-668F08FCD74E}"/>
                </a:ext>
              </a:extLst>
            </p:cNvPr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C16F167-30FC-7A1D-A9C1-708B180CFB2D}"/>
                </a:ext>
              </a:extLst>
            </p:cNvPr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B1AC908-1328-E91D-BEA5-7FD2137F5D64}"/>
                </a:ext>
              </a:extLst>
            </p:cNvPr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4064EB7-F620-58CF-D354-2151A3D7258B}"/>
                </a:ext>
              </a:extLst>
            </p:cNvPr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926686B-6A02-B717-3D06-FC514D57BD8C}"/>
                </a:ext>
              </a:extLst>
            </p:cNvPr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7BC69DC-ADFA-7507-239C-D13DEDC6B3DD}"/>
                </a:ext>
              </a:extLst>
            </p:cNvPr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B79AE12-FC6F-CF1E-283D-414CC32F1B5C}"/>
                </a:ext>
              </a:extLst>
            </p:cNvPr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AD66C7-7633-7E6E-47FD-0473FCF95B80}"/>
                </a:ext>
              </a:extLst>
            </p:cNvPr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C70D16C-CB3A-320C-3D4B-0A3286739A26}"/>
                </a:ext>
              </a:extLst>
            </p:cNvPr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BA63170-2613-3B63-9EC7-A3F6BCC696A5}"/>
                </a:ext>
              </a:extLst>
            </p:cNvPr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AFA0720-E398-E7BD-3EF8-1D6BE362D46E}"/>
                </a:ext>
              </a:extLst>
            </p:cNvPr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6A15A05-3FAA-FBBD-4692-9A2191C6926D}"/>
                </a:ext>
              </a:extLst>
            </p:cNvPr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0906F0-9D0C-75C0-33FC-8BCC6E81169F}"/>
                  </a:ext>
                </a:extLst>
              </p:cNvPr>
              <p:cNvSpPr txBox="1"/>
              <p:nvPr/>
            </p:nvSpPr>
            <p:spPr>
              <a:xfrm>
                <a:off x="3871350" y="3558813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0906F0-9D0C-75C0-33FC-8BCC6E811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350" y="3558813"/>
                <a:ext cx="3337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itle 36">
                <a:extLst>
                  <a:ext uri="{FF2B5EF4-FFF2-40B4-BE49-F238E27FC236}">
                    <a16:creationId xmlns:a16="http://schemas.microsoft.com/office/drawing/2014/main" id="{5B9589A1-ABE6-623F-9626-DE3B5DC96E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-3989"/>
                <a:ext cx="7886700" cy="712108"/>
              </a:xfrm>
              <a:prstGeom prst="rect">
                <a:avLst/>
              </a:prstGeom>
              <a:solidFill>
                <a:srgbClr val="006C31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A simplifying assumption about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70" name="Title 36">
                <a:extLst>
                  <a:ext uri="{FF2B5EF4-FFF2-40B4-BE49-F238E27FC236}">
                    <a16:creationId xmlns:a16="http://schemas.microsoft.com/office/drawing/2014/main" id="{5B9589A1-ABE6-623F-9626-DE3B5DC96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-3989"/>
                <a:ext cx="7886700" cy="712108"/>
              </a:xfrm>
              <a:prstGeom prst="rect">
                <a:avLst/>
              </a:prstGeom>
              <a:blipFill>
                <a:blip r:embed="rId13"/>
                <a:stretch>
                  <a:fillRect t="-5128" b="-153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2430738-42D1-142C-A1F0-3A2EBB7F8758}"/>
                  </a:ext>
                </a:extLst>
              </p:cNvPr>
              <p:cNvSpPr txBox="1"/>
              <p:nvPr/>
            </p:nvSpPr>
            <p:spPr>
              <a:xfrm>
                <a:off x="6704901" y="5188591"/>
                <a:ext cx="497187" cy="395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2430738-42D1-142C-A1F0-3A2EBB7F8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901" y="5188591"/>
                <a:ext cx="497187" cy="395558"/>
              </a:xfrm>
              <a:prstGeom prst="rect">
                <a:avLst/>
              </a:prstGeom>
              <a:blipFill>
                <a:blip r:embed="rId14"/>
                <a:stretch>
                  <a:fillRect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4ACFE25-B310-BA0A-FDBE-86D64A264EB6}"/>
                  </a:ext>
                </a:extLst>
              </p:cNvPr>
              <p:cNvSpPr txBox="1"/>
              <p:nvPr/>
            </p:nvSpPr>
            <p:spPr>
              <a:xfrm>
                <a:off x="2075085" y="5335882"/>
                <a:ext cx="3930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4ACFE25-B310-BA0A-FDBE-86D64A264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85" y="5335882"/>
                <a:ext cx="39305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98C341F-9259-ED9A-4B9D-BE4A0FB43821}"/>
                  </a:ext>
                </a:extLst>
              </p:cNvPr>
              <p:cNvSpPr txBox="1"/>
              <p:nvPr/>
            </p:nvSpPr>
            <p:spPr>
              <a:xfrm>
                <a:off x="3452713" y="864066"/>
                <a:ext cx="623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6C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IN" dirty="0"/>
                  <a:t>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98C341F-9259-ED9A-4B9D-BE4A0FB43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713" y="864066"/>
                <a:ext cx="62388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48EA5D85-5FA8-590C-6F01-7692CAB1996F}"/>
              </a:ext>
            </a:extLst>
          </p:cNvPr>
          <p:cNvSpPr/>
          <p:nvPr/>
        </p:nvSpPr>
        <p:spPr>
          <a:xfrm>
            <a:off x="2708190" y="745719"/>
            <a:ext cx="4024502" cy="584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07D02D1-C36B-3569-A8C7-CBFC5EB6B448}"/>
                  </a:ext>
                </a:extLst>
              </p:cNvPr>
              <p:cNvSpPr txBox="1"/>
              <p:nvPr/>
            </p:nvSpPr>
            <p:spPr>
              <a:xfrm>
                <a:off x="734825" y="1477569"/>
                <a:ext cx="3911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1800" dirty="0"/>
                  <a:t> : any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800" dirty="0"/>
                  <a:t>)-flow of non-zero value in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07D02D1-C36B-3569-A8C7-CBFC5EB6B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25" y="1477569"/>
                <a:ext cx="3911776" cy="369332"/>
              </a:xfrm>
              <a:prstGeom prst="rect">
                <a:avLst/>
              </a:prstGeom>
              <a:blipFill>
                <a:blip r:embed="rId17"/>
                <a:stretch>
                  <a:fillRect l="-468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AF466FE-414D-F95A-EA7D-68ABD7AA4455}"/>
                  </a:ext>
                </a:extLst>
              </p:cNvPr>
              <p:cNvSpPr txBox="1"/>
              <p:nvPr/>
            </p:nvSpPr>
            <p:spPr>
              <a:xfrm>
                <a:off x="2505406" y="4534033"/>
                <a:ext cx="37061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AF466FE-414D-F95A-EA7D-68ABD7AA4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406" y="4534033"/>
                <a:ext cx="37061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A78A76D-63A6-3D1B-B8DD-4C38F77F1201}"/>
                  </a:ext>
                </a:extLst>
              </p:cNvPr>
              <p:cNvSpPr txBox="1"/>
              <p:nvPr/>
            </p:nvSpPr>
            <p:spPr>
              <a:xfrm>
                <a:off x="7357794" y="4511553"/>
                <a:ext cx="37061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A78A76D-63A6-3D1B-B8DD-4C38F77F1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794" y="4511553"/>
                <a:ext cx="37061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B3C741E-3F6D-6308-B222-1885824550DA}"/>
              </a:ext>
            </a:extLst>
          </p:cNvPr>
          <p:cNvCxnSpPr>
            <a:cxnSpLocks/>
            <a:stCxn id="36" idx="6"/>
            <a:endCxn id="43" idx="2"/>
          </p:cNvCxnSpPr>
          <p:nvPr/>
        </p:nvCxnSpPr>
        <p:spPr>
          <a:xfrm flipV="1">
            <a:off x="404713" y="3623345"/>
            <a:ext cx="609600" cy="528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6D414D9-7963-8931-B365-79BC24897EC5}"/>
              </a:ext>
            </a:extLst>
          </p:cNvPr>
          <p:cNvCxnSpPr>
            <a:cxnSpLocks/>
            <a:stCxn id="43" idx="5"/>
            <a:endCxn id="46" idx="1"/>
          </p:cNvCxnSpPr>
          <p:nvPr/>
        </p:nvCxnSpPr>
        <p:spPr>
          <a:xfrm>
            <a:off x="1144395" y="3677227"/>
            <a:ext cx="349436" cy="1970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9CE1EA6-E7F0-74AC-F516-50808A5287A9}"/>
              </a:ext>
            </a:extLst>
          </p:cNvPr>
          <p:cNvCxnSpPr>
            <a:cxnSpLocks/>
            <a:endCxn id="53" idx="2"/>
          </p:cNvCxnSpPr>
          <p:nvPr/>
        </p:nvCxnSpPr>
        <p:spPr>
          <a:xfrm>
            <a:off x="1631716" y="3939567"/>
            <a:ext cx="830397" cy="6477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2F68CF0-55DF-49A4-B1E8-76CF2B468996}"/>
              </a:ext>
            </a:extLst>
          </p:cNvPr>
          <p:cNvCxnSpPr>
            <a:cxnSpLocks/>
            <a:stCxn id="53" idx="4"/>
            <a:endCxn id="51" idx="1"/>
          </p:cNvCxnSpPr>
          <p:nvPr/>
        </p:nvCxnSpPr>
        <p:spPr>
          <a:xfrm>
            <a:off x="2538313" y="4080545"/>
            <a:ext cx="98518" cy="40331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B0AE525-FE87-43D6-C23D-DCB887536C14}"/>
              </a:ext>
            </a:extLst>
          </p:cNvPr>
          <p:cNvCxnSpPr>
            <a:cxnSpLocks/>
            <a:stCxn id="51" idx="7"/>
            <a:endCxn id="52" idx="3"/>
          </p:cNvCxnSpPr>
          <p:nvPr/>
        </p:nvCxnSpPr>
        <p:spPr>
          <a:xfrm flipV="1">
            <a:off x="2744595" y="4134427"/>
            <a:ext cx="273236" cy="3494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D0BF910-BAA4-7C18-5FCD-C62099D20041}"/>
              </a:ext>
            </a:extLst>
          </p:cNvPr>
          <p:cNvCxnSpPr>
            <a:cxnSpLocks/>
            <a:stCxn id="52" idx="7"/>
            <a:endCxn id="50" idx="3"/>
          </p:cNvCxnSpPr>
          <p:nvPr/>
        </p:nvCxnSpPr>
        <p:spPr>
          <a:xfrm flipV="1">
            <a:off x="3125595" y="3677227"/>
            <a:ext cx="197036" cy="3494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88C050F-4077-F110-1C83-AD77023F57D3}"/>
              </a:ext>
            </a:extLst>
          </p:cNvPr>
          <p:cNvCxnSpPr>
            <a:cxnSpLocks/>
            <a:stCxn id="50" idx="6"/>
            <a:endCxn id="38" idx="1"/>
          </p:cNvCxnSpPr>
          <p:nvPr/>
        </p:nvCxnSpPr>
        <p:spPr>
          <a:xfrm>
            <a:off x="3452713" y="3623345"/>
            <a:ext cx="327118" cy="9851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1291D05-97E7-FC78-951E-2F6376F80001}"/>
              </a:ext>
            </a:extLst>
          </p:cNvPr>
          <p:cNvCxnSpPr>
            <a:cxnSpLocks/>
            <a:stCxn id="29" idx="6"/>
            <a:endCxn id="58" idx="2"/>
          </p:cNvCxnSpPr>
          <p:nvPr/>
        </p:nvCxnSpPr>
        <p:spPr>
          <a:xfrm flipV="1">
            <a:off x="5229082" y="3623345"/>
            <a:ext cx="637619" cy="5286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E3E17A8-542C-ADFB-7D1B-7269742C0902}"/>
              </a:ext>
            </a:extLst>
          </p:cNvPr>
          <p:cNvCxnSpPr>
            <a:cxnSpLocks/>
            <a:stCxn id="58" idx="5"/>
            <a:endCxn id="61" idx="1"/>
          </p:cNvCxnSpPr>
          <p:nvPr/>
        </p:nvCxnSpPr>
        <p:spPr>
          <a:xfrm>
            <a:off x="5996783" y="3677227"/>
            <a:ext cx="349436" cy="19703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60D5079-0A13-5577-432B-5D60F7312758}"/>
              </a:ext>
            </a:extLst>
          </p:cNvPr>
          <p:cNvCxnSpPr>
            <a:cxnSpLocks/>
            <a:endCxn id="68" idx="2"/>
          </p:cNvCxnSpPr>
          <p:nvPr/>
        </p:nvCxnSpPr>
        <p:spPr>
          <a:xfrm>
            <a:off x="6458231" y="3924620"/>
            <a:ext cx="856270" cy="79725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C10ECA6-41E1-967A-402A-0AC2F93CD22D}"/>
              </a:ext>
            </a:extLst>
          </p:cNvPr>
          <p:cNvCxnSpPr>
            <a:cxnSpLocks/>
            <a:stCxn id="68" idx="4"/>
            <a:endCxn id="66" idx="0"/>
          </p:cNvCxnSpPr>
          <p:nvPr/>
        </p:nvCxnSpPr>
        <p:spPr>
          <a:xfrm>
            <a:off x="7390701" y="4080545"/>
            <a:ext cx="152400" cy="3810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3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1" build="p"/>
      <p:bldP spid="27" grpId="0" animBg="1"/>
      <p:bldP spid="34" grpId="0" animBg="1"/>
      <p:bldP spid="38" grpId="0" animBg="1"/>
      <p:bldP spid="69" grpId="0"/>
      <p:bldP spid="70" grpId="0" animBg="1"/>
      <p:bldP spid="71" grpId="0"/>
      <p:bldP spid="72" grpId="0"/>
      <p:bldP spid="76" grpId="0" animBg="1"/>
      <p:bldP spid="77" grpId="0"/>
      <p:bldP spid="78" grpId="0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37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830510"/>
                <a:ext cx="7886700" cy="53464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  <m:d>
                      <m:d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  <m:d>
                      <m:d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  <m:d>
                      <m:d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/>
                      </a:rPr>
                      <m:t>𝒄</m:t>
                    </m:r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𝒂𝒑</m:t>
                    </m:r>
                    <m:r>
                      <a:rPr lang="en-US" sz="2000" b="1" i="1" dirty="0">
                        <a:latin typeface="Cambria Math"/>
                      </a:rPr>
                      <m:t>(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sz="2000" b="1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sym typeface="Wingdings" panose="05000000000000000000" pitchFamily="2" charset="2"/>
                  </a:rPr>
                  <a:t>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  <m:d>
                      <m:d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/>
                      </a:rPr>
                      <m:t>𝒄</m:t>
                    </m:r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𝒂𝒑</m:t>
                    </m:r>
                    <m:r>
                      <a:rPr lang="en-US" sz="2000" b="1" i="1" dirty="0">
                        <a:latin typeface="Cambria Math"/>
                      </a:rPr>
                      <m:t>(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sz="2000" b="1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     </a:t>
                </a:r>
              </a:p>
            </p:txBody>
          </p:sp>
        </mc:Choice>
        <mc:Fallback xmlns="">
          <p:sp>
            <p:nvSpPr>
              <p:cNvPr id="38" name="Content Placeholder 3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30510"/>
                <a:ext cx="7886700" cy="5346453"/>
              </a:xfrm>
              <a:blipFill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232E46C2-BF22-E45D-353A-85EB77F302EC}"/>
              </a:ext>
            </a:extLst>
          </p:cNvPr>
          <p:cNvSpPr/>
          <p:nvPr/>
        </p:nvSpPr>
        <p:spPr>
          <a:xfrm>
            <a:off x="4799901" y="1375795"/>
            <a:ext cx="4267200" cy="2936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AB854D1-1BB8-5B33-E9F1-5765F58C29F0}"/>
              </a:ext>
            </a:extLst>
          </p:cNvPr>
          <p:cNvSpPr/>
          <p:nvPr/>
        </p:nvSpPr>
        <p:spPr>
          <a:xfrm rot="5400000">
            <a:off x="6905482" y="1937856"/>
            <a:ext cx="2286000" cy="1828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7938260-2C6E-619C-6CBD-A3C3903786EB}"/>
              </a:ext>
            </a:extLst>
          </p:cNvPr>
          <p:cNvSpPr/>
          <p:nvPr/>
        </p:nvSpPr>
        <p:spPr>
          <a:xfrm rot="5400000">
            <a:off x="4771882" y="1861656"/>
            <a:ext cx="2133600" cy="1981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C30F45D-15B6-1702-5424-F256A40C474B}"/>
                  </a:ext>
                </a:extLst>
              </p:cNvPr>
              <p:cNvSpPr txBox="1"/>
              <p:nvPr/>
            </p:nvSpPr>
            <p:spPr>
              <a:xfrm>
                <a:off x="6074395" y="3842856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C30F45D-15B6-1702-5424-F256A40C4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395" y="3842856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3FEFE8F-0EE4-1097-EFB3-59EB58E0C620}"/>
                  </a:ext>
                </a:extLst>
              </p:cNvPr>
              <p:cNvSpPr txBox="1"/>
              <p:nvPr/>
            </p:nvSpPr>
            <p:spPr>
              <a:xfrm>
                <a:off x="7381851" y="3842856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3FEFE8F-0EE4-1097-EFB3-59EB58E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51" y="3842856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3BF7C6B-04F3-E13F-D80D-393CB95EF116}"/>
              </a:ext>
            </a:extLst>
          </p:cNvPr>
          <p:cNvGrpSpPr/>
          <p:nvPr/>
        </p:nvGrpSpPr>
        <p:grpSpPr>
          <a:xfrm>
            <a:off x="4799901" y="2623656"/>
            <a:ext cx="429181" cy="369332"/>
            <a:chOff x="1219200" y="4442936"/>
            <a:chExt cx="429181" cy="36933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4DC3FC-0FAE-A379-DBB0-648831843360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3B3AF51-CEC7-7CF1-EFE8-1124F094B868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25D245-42FB-1F13-0CD7-C3083A4DA676}"/>
              </a:ext>
            </a:extLst>
          </p:cNvPr>
          <p:cNvGrpSpPr/>
          <p:nvPr/>
        </p:nvGrpSpPr>
        <p:grpSpPr>
          <a:xfrm>
            <a:off x="8581882" y="2711524"/>
            <a:ext cx="409945" cy="369332"/>
            <a:chOff x="6934200" y="4431268"/>
            <a:chExt cx="409945" cy="36933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D797BE2-8517-6497-D655-E8EE30DBDA8C}"/>
                </a:ext>
              </a:extLst>
            </p:cNvPr>
            <p:cNvSpPr/>
            <p:nvPr/>
          </p:nvSpPr>
          <p:spPr>
            <a:xfrm>
              <a:off x="6934200" y="4572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438A9D7-37F7-69F3-97D0-6800398B37BE}"/>
                    </a:ext>
                  </a:extLst>
                </p:cNvPr>
                <p:cNvSpPr txBox="1"/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6895421-C072-A744-94E6-E1C7F5EE829F}"/>
              </a:ext>
            </a:extLst>
          </p:cNvPr>
          <p:cNvSpPr/>
          <p:nvPr/>
        </p:nvSpPr>
        <p:spPr>
          <a:xfrm>
            <a:off x="18875" y="1302390"/>
            <a:ext cx="4267200" cy="3073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E201F8-0FDD-7CC1-3669-D56CB59964C0}"/>
              </a:ext>
            </a:extLst>
          </p:cNvPr>
          <p:cNvSpPr/>
          <p:nvPr/>
        </p:nvSpPr>
        <p:spPr>
          <a:xfrm rot="5400000">
            <a:off x="2019042" y="1942897"/>
            <a:ext cx="2353112" cy="18858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2011E3-F0D0-4CB0-2BBE-557B2A7223F0}"/>
              </a:ext>
            </a:extLst>
          </p:cNvPr>
          <p:cNvSpPr/>
          <p:nvPr/>
        </p:nvSpPr>
        <p:spPr>
          <a:xfrm rot="5400000">
            <a:off x="-52487" y="1861656"/>
            <a:ext cx="2133600" cy="1981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itle 36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-3989"/>
                <a:ext cx="7886700" cy="712108"/>
              </a:xfrm>
              <a:solidFill>
                <a:srgbClr val="006C31"/>
              </a:solidFill>
            </p:spPr>
            <p:txBody>
              <a:bodyPr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How does an </a:t>
                </a:r>
                <a:r>
                  <a:rPr lang="en-US" sz="3200" b="1" dirty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32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3200" b="1" dirty="0">
                    <a:solidFill>
                      <a:srgbClr val="FFC000"/>
                    </a:solidFill>
                  </a:rPr>
                  <a:t>)-</a:t>
                </a:r>
                <a:r>
                  <a:rPr lang="en-US" sz="3200" b="1" dirty="0" err="1">
                    <a:solidFill>
                      <a:srgbClr val="FFC000"/>
                    </a:solidFill>
                  </a:rPr>
                  <a:t>Mincut</a:t>
                </a:r>
                <a:r>
                  <a:rPr lang="en-US" sz="32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3200" u="sng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appear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3200" b="1" i="1" dirty="0">
                            <a:solidFill>
                              <a:srgbClr val="FFC00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3200" dirty="0">
                    <a:latin typeface="Arial Rounded MT Bold" panose="020F0704030504030204" pitchFamily="34" charset="0"/>
                  </a:rPr>
                  <a:t> 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7" name="Title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-3989"/>
                <a:ext cx="7886700" cy="712108"/>
              </a:xfrm>
              <a:blipFill>
                <a:blip r:embed="rId10"/>
                <a:stretch>
                  <a:fillRect l="-696" t="-8547" r="-773" b="-145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24468" y="2623656"/>
            <a:ext cx="429181" cy="369332"/>
            <a:chOff x="1219200" y="4442936"/>
            <a:chExt cx="429181" cy="369332"/>
          </a:xfrm>
        </p:grpSpPr>
        <p:sp>
          <p:nvSpPr>
            <p:cNvPr id="16" name="Oval 15"/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3757513" y="2852256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557113" y="1937856"/>
            <a:ext cx="2895600" cy="1828800"/>
            <a:chOff x="914400" y="1676400"/>
            <a:chExt cx="2895600" cy="1828800"/>
          </a:xfrm>
        </p:grpSpPr>
        <p:sp>
          <p:nvSpPr>
            <p:cNvPr id="13" name="Oval 12"/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/>
          <p:cNvCxnSpPr>
            <a:stCxn id="47" idx="2"/>
          </p:cNvCxnSpPr>
          <p:nvPr/>
        </p:nvCxnSpPr>
        <p:spPr>
          <a:xfrm flipH="1">
            <a:off x="1544507" y="2699856"/>
            <a:ext cx="1146206" cy="293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3" idx="3"/>
            <a:endCxn id="13" idx="7"/>
          </p:cNvCxnSpPr>
          <p:nvPr/>
        </p:nvCxnSpPr>
        <p:spPr>
          <a:xfrm flipH="1">
            <a:off x="1449195" y="3210938"/>
            <a:ext cx="1035236" cy="4256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404713" y="2471256"/>
            <a:ext cx="2743200" cy="1447800"/>
            <a:chOff x="762000" y="3276600"/>
            <a:chExt cx="2743200" cy="1447800"/>
          </a:xfrm>
        </p:grpSpPr>
        <p:sp>
          <p:nvSpPr>
            <p:cNvPr id="65" name="Arc 64"/>
            <p:cNvSpPr/>
            <p:nvPr/>
          </p:nvSpPr>
          <p:spPr>
            <a:xfrm flipV="1">
              <a:off x="762000" y="3276600"/>
              <a:ext cx="2743200" cy="1447800"/>
            </a:xfrm>
            <a:prstGeom prst="arc">
              <a:avLst>
                <a:gd name="adj1" fmla="val 11951817"/>
                <a:gd name="adj2" fmla="val 1976241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endCxn id="65" idx="0"/>
            </p:cNvCxnSpPr>
            <p:nvPr/>
          </p:nvCxnSpPr>
          <p:spPr>
            <a:xfrm flipH="1" flipV="1">
              <a:off x="988694" y="4399130"/>
              <a:ext cx="154306" cy="9667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704901" y="4240634"/>
                <a:ext cx="497187" cy="395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901" y="4240634"/>
                <a:ext cx="497187" cy="395558"/>
              </a:xfrm>
              <a:prstGeom prst="rect">
                <a:avLst/>
              </a:prstGeom>
              <a:blipFill>
                <a:blip r:embed="rId12"/>
                <a:stretch>
                  <a:fillRect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5409501" y="1937856"/>
            <a:ext cx="2895600" cy="1828800"/>
            <a:chOff x="914400" y="1676400"/>
            <a:chExt cx="2895600" cy="1828800"/>
          </a:xfrm>
        </p:grpSpPr>
        <p:sp>
          <p:nvSpPr>
            <p:cNvPr id="80" name="Oval 79"/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Left Arrow 26"/>
          <p:cNvSpPr/>
          <p:nvPr/>
        </p:nvSpPr>
        <p:spPr>
          <a:xfrm flipH="1">
            <a:off x="4327265" y="2395056"/>
            <a:ext cx="417988" cy="9906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55132C-D21E-504C-DC73-7C5530B99E9F}"/>
                  </a:ext>
                </a:extLst>
              </p:cNvPr>
              <p:cNvSpPr txBox="1"/>
              <p:nvPr/>
            </p:nvSpPr>
            <p:spPr>
              <a:xfrm>
                <a:off x="2075085" y="4387925"/>
                <a:ext cx="3930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55132C-D21E-504C-DC73-7C5530B99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85" y="4387925"/>
                <a:ext cx="39305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039A4C-F1FB-506F-B025-3441F27666A4}"/>
                  </a:ext>
                </a:extLst>
              </p:cNvPr>
              <p:cNvSpPr txBox="1"/>
              <p:nvPr/>
            </p:nvSpPr>
            <p:spPr>
              <a:xfrm>
                <a:off x="3871350" y="2711524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039A4C-F1FB-506F-B025-3441F2766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350" y="2711524"/>
                <a:ext cx="33374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CD14B1-7F7A-38D7-141F-B65539232D6E}"/>
                  </a:ext>
                </a:extLst>
              </p:cNvPr>
              <p:cNvSpPr txBox="1"/>
              <p:nvPr/>
            </p:nvSpPr>
            <p:spPr>
              <a:xfrm>
                <a:off x="1154657" y="3833768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CD14B1-7F7A-38D7-141F-B65539232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57" y="3833768"/>
                <a:ext cx="38985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416062-EB3C-000F-06F5-477CC7C72314}"/>
                  </a:ext>
                </a:extLst>
              </p:cNvPr>
              <p:cNvSpPr txBox="1"/>
              <p:nvPr/>
            </p:nvSpPr>
            <p:spPr>
              <a:xfrm>
                <a:off x="2462113" y="3766656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416062-EB3C-000F-06F5-477CC7C72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113" y="3766656"/>
                <a:ext cx="3898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0EBEF5-C83A-74A1-A565-B37278304F14}"/>
              </a:ext>
            </a:extLst>
          </p:cNvPr>
          <p:cNvCxnSpPr/>
          <p:nvPr/>
        </p:nvCxnSpPr>
        <p:spPr>
          <a:xfrm>
            <a:off x="1471513" y="3690456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34B5DD-D651-D6E2-2561-B430553E8FAE}"/>
              </a:ext>
            </a:extLst>
          </p:cNvPr>
          <p:cNvCxnSpPr/>
          <p:nvPr/>
        </p:nvCxnSpPr>
        <p:spPr>
          <a:xfrm>
            <a:off x="1471513" y="2014056"/>
            <a:ext cx="1066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8F2262-646D-81C9-7ABF-FA1B4E8B7B8B}"/>
              </a:ext>
            </a:extLst>
          </p:cNvPr>
          <p:cNvCxnSpPr/>
          <p:nvPr/>
        </p:nvCxnSpPr>
        <p:spPr>
          <a:xfrm>
            <a:off x="1776313" y="2395056"/>
            <a:ext cx="990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453447-9DF7-F558-1AD7-C8CBBBCFA365}"/>
              </a:ext>
            </a:extLst>
          </p:cNvPr>
          <p:cNvGrpSpPr/>
          <p:nvPr/>
        </p:nvGrpSpPr>
        <p:grpSpPr>
          <a:xfrm>
            <a:off x="861913" y="1785456"/>
            <a:ext cx="2743200" cy="1752600"/>
            <a:chOff x="1219200" y="2590800"/>
            <a:chExt cx="2743200" cy="1752600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39A1F73E-CECC-8767-6BA7-776E739CE0D7}"/>
                </a:ext>
              </a:extLst>
            </p:cNvPr>
            <p:cNvSpPr/>
            <p:nvPr/>
          </p:nvSpPr>
          <p:spPr>
            <a:xfrm>
              <a:off x="1219200" y="2590800"/>
              <a:ext cx="2743200" cy="1752600"/>
            </a:xfrm>
            <a:prstGeom prst="arc">
              <a:avLst>
                <a:gd name="adj1" fmla="val 13242652"/>
                <a:gd name="adj2" fmla="val 1976241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CB76BAB-8FF2-40CA-8836-0C6B9F20A6E4}"/>
                </a:ext>
              </a:extLst>
            </p:cNvPr>
            <p:cNvCxnSpPr/>
            <p:nvPr/>
          </p:nvCxnSpPr>
          <p:spPr>
            <a:xfrm>
              <a:off x="3433095" y="2763526"/>
              <a:ext cx="152400" cy="9851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C9EFEA-4872-15DE-3D69-CD5220BFE138}"/>
              </a:ext>
            </a:extLst>
          </p:cNvPr>
          <p:cNvCxnSpPr/>
          <p:nvPr/>
        </p:nvCxnSpPr>
        <p:spPr>
          <a:xfrm>
            <a:off x="1623913" y="3080856"/>
            <a:ext cx="838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C705C80-5174-B916-A967-91936B719FEB}"/>
              </a:ext>
            </a:extLst>
          </p:cNvPr>
          <p:cNvCxnSpPr/>
          <p:nvPr/>
        </p:nvCxnSpPr>
        <p:spPr>
          <a:xfrm>
            <a:off x="2075085" y="1509102"/>
            <a:ext cx="0" cy="273153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4B0FA90-8924-D3F0-99FB-472DD6AFACD7}"/>
              </a:ext>
            </a:extLst>
          </p:cNvPr>
          <p:cNvGrpSpPr/>
          <p:nvPr/>
        </p:nvGrpSpPr>
        <p:grpSpPr>
          <a:xfrm>
            <a:off x="876386" y="1776368"/>
            <a:ext cx="2743200" cy="1905000"/>
            <a:chOff x="876386" y="1776368"/>
            <a:chExt cx="2743200" cy="1905000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BA8AA2C-E989-778F-7ACF-D9C97E418233}"/>
                </a:ext>
              </a:extLst>
            </p:cNvPr>
            <p:cNvGrpSpPr/>
            <p:nvPr/>
          </p:nvGrpSpPr>
          <p:grpSpPr>
            <a:xfrm>
              <a:off x="1457967" y="2004968"/>
              <a:ext cx="1323419" cy="1676400"/>
              <a:chOff x="1572181" y="2819400"/>
              <a:chExt cx="1323419" cy="1676400"/>
            </a:xfrm>
          </p:grpSpPr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ED9388F2-2EC5-1214-CFBE-6A7FEC1E30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2181" y="2819400"/>
                <a:ext cx="1094819" cy="15240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C50F7170-BAE7-8769-B225-12ACE2A7E2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981" y="3200400"/>
                <a:ext cx="1018619" cy="22860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D136EBC3-5FCA-F9F8-EE59-EC7E260BDA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4581" y="3886200"/>
                <a:ext cx="866219" cy="7620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5B30A238-14F0-2A82-5997-0E2EB4802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2181" y="4495800"/>
                <a:ext cx="1171019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Arc 115">
              <a:extLst>
                <a:ext uri="{FF2B5EF4-FFF2-40B4-BE49-F238E27FC236}">
                  <a16:creationId xmlns:a16="http://schemas.microsoft.com/office/drawing/2014/main" id="{15C4E88C-594D-DD6E-9CC5-3369258FDE55}"/>
                </a:ext>
              </a:extLst>
            </p:cNvPr>
            <p:cNvSpPr/>
            <p:nvPr/>
          </p:nvSpPr>
          <p:spPr>
            <a:xfrm>
              <a:off x="876386" y="1776368"/>
              <a:ext cx="2743200" cy="1752600"/>
            </a:xfrm>
            <a:prstGeom prst="arc">
              <a:avLst>
                <a:gd name="adj1" fmla="val 13242652"/>
                <a:gd name="adj2" fmla="val 19528462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933EBA3A-1A42-7EC3-9BD5-CB2294DB40AF}"/>
                </a:ext>
              </a:extLst>
            </p:cNvPr>
            <p:cNvCxnSpPr>
              <a:cxnSpLocks/>
            </p:cNvCxnSpPr>
            <p:nvPr/>
          </p:nvCxnSpPr>
          <p:spPr>
            <a:xfrm>
              <a:off x="3039211" y="1943297"/>
              <a:ext cx="209262" cy="10082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0093B4-0A01-6027-9494-763A11FB4D21}"/>
                  </a:ext>
                </a:extLst>
              </p:cNvPr>
              <p:cNvSpPr txBox="1"/>
              <p:nvPr/>
            </p:nvSpPr>
            <p:spPr>
              <a:xfrm>
                <a:off x="3124709" y="4822053"/>
                <a:ext cx="16003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𝒂𝒑</m:t>
                      </m:r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0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0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0093B4-0A01-6027-9494-763A11FB4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709" y="4822053"/>
                <a:ext cx="1600310" cy="400110"/>
              </a:xfrm>
              <a:prstGeom prst="rect">
                <a:avLst/>
              </a:prstGeom>
              <a:blipFill>
                <a:blip r:embed="rId17"/>
                <a:stretch>
                  <a:fillRect r="-14122" b="-151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47CF62-3708-B3B8-0C29-D03FCE384BE8}"/>
                  </a:ext>
                </a:extLst>
              </p:cNvPr>
              <p:cNvSpPr txBox="1"/>
              <p:nvPr/>
            </p:nvSpPr>
            <p:spPr>
              <a:xfrm>
                <a:off x="3484701" y="5571470"/>
                <a:ext cx="21504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and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  <m:d>
                      <m:d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47CF62-3708-B3B8-0C29-D03FCE384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701" y="5571470"/>
                <a:ext cx="2150460" cy="400110"/>
              </a:xfrm>
              <a:prstGeom prst="rect">
                <a:avLst/>
              </a:prstGeom>
              <a:blipFill>
                <a:blip r:embed="rId18"/>
                <a:stretch>
                  <a:fillRect l="-3125" t="-9091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6CFADB-6CCD-84D6-441C-722F5D8C39CA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6620256" y="2392716"/>
            <a:ext cx="945163" cy="2532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AA7F738-93D9-E060-4D32-D3FA021A2878}"/>
              </a:ext>
            </a:extLst>
          </p:cNvPr>
          <p:cNvSpPr/>
          <p:nvPr/>
        </p:nvSpPr>
        <p:spPr>
          <a:xfrm>
            <a:off x="6787226" y="2196224"/>
            <a:ext cx="475166" cy="590776"/>
          </a:xfrm>
          <a:prstGeom prst="mathMultiply">
            <a:avLst>
              <a:gd name="adj1" fmla="val 111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DD3699-3B49-5E73-6B10-AF45CC8619FC}"/>
                  </a:ext>
                </a:extLst>
              </p:cNvPr>
              <p:cNvSpPr txBox="1"/>
              <p:nvPr/>
            </p:nvSpPr>
            <p:spPr>
              <a:xfrm>
                <a:off x="5908111" y="6107106"/>
                <a:ext cx="3207994" cy="39555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 </a:t>
                </a:r>
                <a:r>
                  <a:rPr lang="en-US" b="1" dirty="0"/>
                  <a:t>outgoing</a:t>
                </a:r>
                <a:r>
                  <a:rPr lang="en-US" dirty="0"/>
                  <a:t> edges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DD3699-3B49-5E73-6B10-AF45CC861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111" y="6107106"/>
                <a:ext cx="3207994" cy="395558"/>
              </a:xfrm>
              <a:prstGeom prst="rect">
                <a:avLst/>
              </a:prstGeom>
              <a:blipFill>
                <a:blip r:embed="rId19"/>
                <a:stretch>
                  <a:fillRect l="-1521" t="-7692" b="-184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8EB5C5D-ABD4-CEDB-A749-5A3990496B01}"/>
                  </a:ext>
                </a:extLst>
              </p:cNvPr>
              <p:cNvSpPr txBox="1"/>
              <p:nvPr/>
            </p:nvSpPr>
            <p:spPr>
              <a:xfrm>
                <a:off x="565868" y="797436"/>
                <a:ext cx="2393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1800" dirty="0"/>
                  <a:t> : a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800" dirty="0"/>
                  <a:t>)-maxflow in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8EB5C5D-ABD4-CEDB-A749-5A399049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68" y="797436"/>
                <a:ext cx="2393797" cy="369332"/>
              </a:xfrm>
              <a:prstGeom prst="rect">
                <a:avLst/>
              </a:prstGeom>
              <a:blipFill>
                <a:blip r:embed="rId20"/>
                <a:stretch>
                  <a:fillRect l="-763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78ED8C-9E86-6AFB-B258-5C912BC5D7DF}"/>
                  </a:ext>
                </a:extLst>
              </p:cNvPr>
              <p:cNvSpPr txBox="1"/>
              <p:nvPr/>
            </p:nvSpPr>
            <p:spPr>
              <a:xfrm>
                <a:off x="917332" y="6100365"/>
                <a:ext cx="255390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)-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Mincut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78ED8C-9E86-6AFB-B258-5C912BC5D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32" y="6100365"/>
                <a:ext cx="2553904" cy="369332"/>
              </a:xfrm>
              <a:prstGeom prst="rect">
                <a:avLst/>
              </a:prstGeom>
              <a:blipFill>
                <a:blip r:embed="rId2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row: Right 53">
            <a:extLst>
              <a:ext uri="{FF2B5EF4-FFF2-40B4-BE49-F238E27FC236}">
                <a16:creationId xmlns:a16="http://schemas.microsoft.com/office/drawing/2014/main" id="{6ADC9FA7-2BDB-2EFF-D0D3-6EAEA433FD24}"/>
              </a:ext>
            </a:extLst>
          </p:cNvPr>
          <p:cNvSpPr/>
          <p:nvPr/>
        </p:nvSpPr>
        <p:spPr>
          <a:xfrm>
            <a:off x="4047055" y="6049642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8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  <p:bldP spid="30" grpId="0" animBg="1"/>
      <p:bldP spid="39" grpId="0" animBg="1"/>
      <p:bldP spid="105" grpId="0" animBg="1"/>
      <p:bldP spid="106" grpId="0"/>
      <p:bldP spid="107" grpId="0"/>
      <p:bldP spid="5" grpId="0" animBg="1"/>
      <p:bldP spid="5" grpId="1" animBg="1"/>
      <p:bldP spid="10" grpId="0" animBg="1"/>
      <p:bldP spid="8" grpId="0" animBg="1"/>
      <p:bldP spid="37" grpId="0" animBg="1"/>
      <p:bldP spid="19" grpId="0" animBg="1"/>
      <p:bldP spid="77" grpId="0"/>
      <p:bldP spid="27" grpId="0" animBg="1"/>
      <p:bldP spid="6" grpId="0"/>
      <p:bldP spid="7" grpId="0"/>
      <p:bldP spid="9" grpId="0"/>
      <p:bldP spid="11" grpId="0"/>
      <p:bldP spid="2" grpId="0"/>
      <p:bldP spid="3" grpId="0"/>
      <p:bldP spid="25" grpId="0" animBg="1"/>
      <p:bldP spid="26" grpId="0" animBg="1"/>
      <p:bldP spid="29" grpId="0"/>
      <p:bldP spid="52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5A6AA615-5E7C-D79E-2C39-AE1FC6A5BED2}"/>
              </a:ext>
            </a:extLst>
          </p:cNvPr>
          <p:cNvSpPr/>
          <p:nvPr/>
        </p:nvSpPr>
        <p:spPr>
          <a:xfrm>
            <a:off x="4799901" y="1375795"/>
            <a:ext cx="4267200" cy="2936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37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830510"/>
                <a:ext cx="7886700" cy="53464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  <m:d>
                      <m:d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/>
                      </a:rPr>
                      <m:t>𝒄</m:t>
                    </m:r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𝒂𝒑</m:t>
                    </m:r>
                    <m:r>
                      <a:rPr lang="en-US" sz="2000" b="1" i="1" dirty="0">
                        <a:latin typeface="Cambria Math"/>
                      </a:rPr>
                      <m:t>(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sz="2000" b="1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  <m:d>
                      <m:d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  <m:d>
                      <m:d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20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/>
                      </a:rPr>
                      <m:t>𝒄</m:t>
                    </m:r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𝒂𝒑</m:t>
                    </m:r>
                    <m:r>
                      <a:rPr lang="en-US" sz="2000" b="1" i="1" dirty="0">
                        <a:latin typeface="Cambria Math"/>
                      </a:rPr>
                      <m:t>(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sz="2000" b="1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    </a:t>
                </a:r>
              </a:p>
            </p:txBody>
          </p:sp>
        </mc:Choice>
        <mc:Fallback xmlns="">
          <p:sp>
            <p:nvSpPr>
              <p:cNvPr id="38" name="Content Placeholder 3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30510"/>
                <a:ext cx="7886700" cy="5346453"/>
              </a:xfrm>
              <a:blipFill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DAB854D1-1BB8-5B33-E9F1-5765F58C29F0}"/>
              </a:ext>
            </a:extLst>
          </p:cNvPr>
          <p:cNvSpPr/>
          <p:nvPr/>
        </p:nvSpPr>
        <p:spPr>
          <a:xfrm rot="5400000">
            <a:off x="6905482" y="1937856"/>
            <a:ext cx="2286000" cy="1828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7938260-2C6E-619C-6CBD-A3C3903786EB}"/>
              </a:ext>
            </a:extLst>
          </p:cNvPr>
          <p:cNvSpPr/>
          <p:nvPr/>
        </p:nvSpPr>
        <p:spPr>
          <a:xfrm rot="5400000">
            <a:off x="4771882" y="1861656"/>
            <a:ext cx="2133600" cy="1981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C30F45D-15B6-1702-5424-F256A40C474B}"/>
                  </a:ext>
                </a:extLst>
              </p:cNvPr>
              <p:cNvSpPr txBox="1"/>
              <p:nvPr/>
            </p:nvSpPr>
            <p:spPr>
              <a:xfrm>
                <a:off x="6074395" y="3842856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C30F45D-15B6-1702-5424-F256A40C4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395" y="3842856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3FEFE8F-0EE4-1097-EFB3-59EB58E0C620}"/>
                  </a:ext>
                </a:extLst>
              </p:cNvPr>
              <p:cNvSpPr txBox="1"/>
              <p:nvPr/>
            </p:nvSpPr>
            <p:spPr>
              <a:xfrm>
                <a:off x="7381851" y="3842856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3FEFE8F-0EE4-1097-EFB3-59EB58E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51" y="3842856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3BF7C6B-04F3-E13F-D80D-393CB95EF116}"/>
              </a:ext>
            </a:extLst>
          </p:cNvPr>
          <p:cNvGrpSpPr/>
          <p:nvPr/>
        </p:nvGrpSpPr>
        <p:grpSpPr>
          <a:xfrm>
            <a:off x="4799901" y="2623656"/>
            <a:ext cx="429181" cy="369332"/>
            <a:chOff x="1219200" y="4442936"/>
            <a:chExt cx="429181" cy="36933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4DC3FC-0FAE-A379-DBB0-648831843360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3B3AF51-CEC7-7CF1-EFE8-1124F094B868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25D245-42FB-1F13-0CD7-C3083A4DA676}"/>
              </a:ext>
            </a:extLst>
          </p:cNvPr>
          <p:cNvGrpSpPr/>
          <p:nvPr/>
        </p:nvGrpSpPr>
        <p:grpSpPr>
          <a:xfrm>
            <a:off x="8581882" y="2711524"/>
            <a:ext cx="409945" cy="369332"/>
            <a:chOff x="6934200" y="4431268"/>
            <a:chExt cx="409945" cy="36933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D797BE2-8517-6497-D655-E8EE30DBDA8C}"/>
                </a:ext>
              </a:extLst>
            </p:cNvPr>
            <p:cNvSpPr/>
            <p:nvPr/>
          </p:nvSpPr>
          <p:spPr>
            <a:xfrm>
              <a:off x="6934200" y="4572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438A9D7-37F7-69F3-97D0-6800398B37BE}"/>
                    </a:ext>
                  </a:extLst>
                </p:cNvPr>
                <p:cNvSpPr txBox="1"/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6895421-C072-A744-94E6-E1C7F5EE829F}"/>
              </a:ext>
            </a:extLst>
          </p:cNvPr>
          <p:cNvSpPr/>
          <p:nvPr/>
        </p:nvSpPr>
        <p:spPr>
          <a:xfrm>
            <a:off x="18875" y="1302390"/>
            <a:ext cx="4267200" cy="3073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E201F8-0FDD-7CC1-3669-D56CB59964C0}"/>
              </a:ext>
            </a:extLst>
          </p:cNvPr>
          <p:cNvSpPr/>
          <p:nvPr/>
        </p:nvSpPr>
        <p:spPr>
          <a:xfrm rot="5400000">
            <a:off x="2019042" y="1942897"/>
            <a:ext cx="2353112" cy="18858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2011E3-F0D0-4CB0-2BBE-557B2A7223F0}"/>
              </a:ext>
            </a:extLst>
          </p:cNvPr>
          <p:cNvSpPr/>
          <p:nvPr/>
        </p:nvSpPr>
        <p:spPr>
          <a:xfrm rot="5400000">
            <a:off x="-52487" y="1861656"/>
            <a:ext cx="2133600" cy="1981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itle 36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-3989"/>
                <a:ext cx="7886700" cy="712108"/>
              </a:xfrm>
              <a:solidFill>
                <a:srgbClr val="006C31"/>
              </a:solidFill>
            </p:spPr>
            <p:txBody>
              <a:bodyPr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How does an </a:t>
                </a:r>
                <a:r>
                  <a:rPr lang="en-US" sz="3200" b="1" dirty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32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3200" b="1" dirty="0">
                    <a:solidFill>
                      <a:srgbClr val="FFC000"/>
                    </a:solidFill>
                  </a:rPr>
                  <a:t>)-cut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𝑨</m:t>
                    </m:r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u="sng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appear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3200" dirty="0">
                    <a:latin typeface="Arial Rounded MT Bold" panose="020F0704030504030204" pitchFamily="34" charset="0"/>
                  </a:rPr>
                  <a:t> 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7" name="Title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-3989"/>
                <a:ext cx="7886700" cy="712108"/>
              </a:xfrm>
              <a:blipFill>
                <a:blip r:embed="rId10"/>
                <a:stretch>
                  <a:fillRect t="-6838" b="-162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24468" y="2623656"/>
            <a:ext cx="429181" cy="369332"/>
            <a:chOff x="1219200" y="4442936"/>
            <a:chExt cx="429181" cy="369332"/>
          </a:xfrm>
        </p:grpSpPr>
        <p:sp>
          <p:nvSpPr>
            <p:cNvPr id="16" name="Oval 15"/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3757513" y="2852256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557113" y="1937856"/>
            <a:ext cx="2895600" cy="1828800"/>
            <a:chOff x="914400" y="1676400"/>
            <a:chExt cx="2895600" cy="1828800"/>
          </a:xfrm>
        </p:grpSpPr>
        <p:sp>
          <p:nvSpPr>
            <p:cNvPr id="13" name="Oval 12"/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/>
          <p:cNvCxnSpPr>
            <a:stCxn id="47" idx="2"/>
          </p:cNvCxnSpPr>
          <p:nvPr/>
        </p:nvCxnSpPr>
        <p:spPr>
          <a:xfrm flipH="1">
            <a:off x="1544507" y="2699856"/>
            <a:ext cx="1146206" cy="293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3" idx="3"/>
            <a:endCxn id="13" idx="7"/>
          </p:cNvCxnSpPr>
          <p:nvPr/>
        </p:nvCxnSpPr>
        <p:spPr>
          <a:xfrm flipH="1">
            <a:off x="1449195" y="3210938"/>
            <a:ext cx="1035236" cy="4256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404713" y="2471256"/>
            <a:ext cx="2743200" cy="1447800"/>
            <a:chOff x="762000" y="3276600"/>
            <a:chExt cx="2743200" cy="1447800"/>
          </a:xfrm>
        </p:grpSpPr>
        <p:sp>
          <p:nvSpPr>
            <p:cNvPr id="65" name="Arc 64"/>
            <p:cNvSpPr/>
            <p:nvPr/>
          </p:nvSpPr>
          <p:spPr>
            <a:xfrm flipV="1">
              <a:off x="762000" y="3276600"/>
              <a:ext cx="2743200" cy="1447800"/>
            </a:xfrm>
            <a:prstGeom prst="arc">
              <a:avLst>
                <a:gd name="adj1" fmla="val 11951817"/>
                <a:gd name="adj2" fmla="val 1976241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endCxn id="65" idx="0"/>
            </p:cNvCxnSpPr>
            <p:nvPr/>
          </p:nvCxnSpPr>
          <p:spPr>
            <a:xfrm flipH="1" flipV="1">
              <a:off x="988694" y="4399130"/>
              <a:ext cx="154306" cy="9667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704901" y="4240634"/>
                <a:ext cx="497187" cy="395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901" y="4240634"/>
                <a:ext cx="497187" cy="395558"/>
              </a:xfrm>
              <a:prstGeom prst="rect">
                <a:avLst/>
              </a:prstGeom>
              <a:blipFill>
                <a:blip r:embed="rId12"/>
                <a:stretch>
                  <a:fillRect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5409501" y="1937856"/>
            <a:ext cx="2895600" cy="1828800"/>
            <a:chOff x="914400" y="1676400"/>
            <a:chExt cx="2895600" cy="1828800"/>
          </a:xfrm>
        </p:grpSpPr>
        <p:sp>
          <p:nvSpPr>
            <p:cNvPr id="80" name="Oval 79"/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Left Arrow 26"/>
          <p:cNvSpPr/>
          <p:nvPr/>
        </p:nvSpPr>
        <p:spPr>
          <a:xfrm>
            <a:off x="4370906" y="2385968"/>
            <a:ext cx="340429" cy="98537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55132C-D21E-504C-DC73-7C5530B99E9F}"/>
                  </a:ext>
                </a:extLst>
              </p:cNvPr>
              <p:cNvSpPr txBox="1"/>
              <p:nvPr/>
            </p:nvSpPr>
            <p:spPr>
              <a:xfrm>
                <a:off x="2075085" y="4387925"/>
                <a:ext cx="3930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55132C-D21E-504C-DC73-7C5530B99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85" y="4387925"/>
                <a:ext cx="39305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039A4C-F1FB-506F-B025-3441F27666A4}"/>
                  </a:ext>
                </a:extLst>
              </p:cNvPr>
              <p:cNvSpPr txBox="1"/>
              <p:nvPr/>
            </p:nvSpPr>
            <p:spPr>
              <a:xfrm>
                <a:off x="3871350" y="2711524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039A4C-F1FB-506F-B025-3441F2766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350" y="2711524"/>
                <a:ext cx="33374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CD14B1-7F7A-38D7-141F-B65539232D6E}"/>
                  </a:ext>
                </a:extLst>
              </p:cNvPr>
              <p:cNvSpPr txBox="1"/>
              <p:nvPr/>
            </p:nvSpPr>
            <p:spPr>
              <a:xfrm>
                <a:off x="1154657" y="3833768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CD14B1-7F7A-38D7-141F-B65539232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57" y="3833768"/>
                <a:ext cx="38985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416062-EB3C-000F-06F5-477CC7C72314}"/>
                  </a:ext>
                </a:extLst>
              </p:cNvPr>
              <p:cNvSpPr txBox="1"/>
              <p:nvPr/>
            </p:nvSpPr>
            <p:spPr>
              <a:xfrm>
                <a:off x="2462113" y="3766656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416062-EB3C-000F-06F5-477CC7C72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113" y="3766656"/>
                <a:ext cx="3898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0EBEF5-C83A-74A1-A565-B37278304F14}"/>
              </a:ext>
            </a:extLst>
          </p:cNvPr>
          <p:cNvCxnSpPr/>
          <p:nvPr/>
        </p:nvCxnSpPr>
        <p:spPr>
          <a:xfrm>
            <a:off x="1471513" y="3690456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34B5DD-D651-D6E2-2561-B430553E8FAE}"/>
              </a:ext>
            </a:extLst>
          </p:cNvPr>
          <p:cNvCxnSpPr/>
          <p:nvPr/>
        </p:nvCxnSpPr>
        <p:spPr>
          <a:xfrm>
            <a:off x="1471513" y="2014056"/>
            <a:ext cx="1066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8F2262-646D-81C9-7ABF-FA1B4E8B7B8B}"/>
              </a:ext>
            </a:extLst>
          </p:cNvPr>
          <p:cNvCxnSpPr/>
          <p:nvPr/>
        </p:nvCxnSpPr>
        <p:spPr>
          <a:xfrm>
            <a:off x="1776313" y="2395056"/>
            <a:ext cx="990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453447-9DF7-F558-1AD7-C8CBBBCFA365}"/>
              </a:ext>
            </a:extLst>
          </p:cNvPr>
          <p:cNvGrpSpPr/>
          <p:nvPr/>
        </p:nvGrpSpPr>
        <p:grpSpPr>
          <a:xfrm>
            <a:off x="861913" y="1785456"/>
            <a:ext cx="2743200" cy="1752600"/>
            <a:chOff x="1219200" y="2590800"/>
            <a:chExt cx="2743200" cy="1752600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39A1F73E-CECC-8767-6BA7-776E739CE0D7}"/>
                </a:ext>
              </a:extLst>
            </p:cNvPr>
            <p:cNvSpPr/>
            <p:nvPr/>
          </p:nvSpPr>
          <p:spPr>
            <a:xfrm>
              <a:off x="1219200" y="2590800"/>
              <a:ext cx="2743200" cy="1752600"/>
            </a:xfrm>
            <a:prstGeom prst="arc">
              <a:avLst>
                <a:gd name="adj1" fmla="val 13242652"/>
                <a:gd name="adj2" fmla="val 1976241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CB76BAB-8FF2-40CA-8836-0C6B9F20A6E4}"/>
                </a:ext>
              </a:extLst>
            </p:cNvPr>
            <p:cNvCxnSpPr/>
            <p:nvPr/>
          </p:nvCxnSpPr>
          <p:spPr>
            <a:xfrm>
              <a:off x="3433095" y="2763526"/>
              <a:ext cx="152400" cy="9851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C9EFEA-4872-15DE-3D69-CD5220BFE138}"/>
              </a:ext>
            </a:extLst>
          </p:cNvPr>
          <p:cNvCxnSpPr/>
          <p:nvPr/>
        </p:nvCxnSpPr>
        <p:spPr>
          <a:xfrm>
            <a:off x="1623913" y="3080856"/>
            <a:ext cx="838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4B0FA90-8924-D3F0-99FB-472DD6AFACD7}"/>
              </a:ext>
            </a:extLst>
          </p:cNvPr>
          <p:cNvGrpSpPr/>
          <p:nvPr/>
        </p:nvGrpSpPr>
        <p:grpSpPr>
          <a:xfrm>
            <a:off x="876386" y="1776368"/>
            <a:ext cx="2743200" cy="1905000"/>
            <a:chOff x="876386" y="1776368"/>
            <a:chExt cx="2743200" cy="1905000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BA8AA2C-E989-778F-7ACF-D9C97E418233}"/>
                </a:ext>
              </a:extLst>
            </p:cNvPr>
            <p:cNvGrpSpPr/>
            <p:nvPr/>
          </p:nvGrpSpPr>
          <p:grpSpPr>
            <a:xfrm>
              <a:off x="1457967" y="2004968"/>
              <a:ext cx="1323419" cy="1676400"/>
              <a:chOff x="1572181" y="2819400"/>
              <a:chExt cx="1323419" cy="1676400"/>
            </a:xfrm>
          </p:grpSpPr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ED9388F2-2EC5-1214-CFBE-6A7FEC1E30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2181" y="2819400"/>
                <a:ext cx="1094819" cy="15240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C50F7170-BAE7-8769-B225-12ACE2A7E2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981" y="3200400"/>
                <a:ext cx="1018619" cy="22860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D136EBC3-5FCA-F9F8-EE59-EC7E260BDA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4581" y="3886200"/>
                <a:ext cx="866219" cy="7620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5B30A238-14F0-2A82-5997-0E2EB4802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2181" y="4495800"/>
                <a:ext cx="1171019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Arc 115">
              <a:extLst>
                <a:ext uri="{FF2B5EF4-FFF2-40B4-BE49-F238E27FC236}">
                  <a16:creationId xmlns:a16="http://schemas.microsoft.com/office/drawing/2014/main" id="{15C4E88C-594D-DD6E-9CC5-3369258FDE55}"/>
                </a:ext>
              </a:extLst>
            </p:cNvPr>
            <p:cNvSpPr/>
            <p:nvPr/>
          </p:nvSpPr>
          <p:spPr>
            <a:xfrm>
              <a:off x="876386" y="1776368"/>
              <a:ext cx="2743200" cy="1752600"/>
            </a:xfrm>
            <a:prstGeom prst="arc">
              <a:avLst>
                <a:gd name="adj1" fmla="val 13242652"/>
                <a:gd name="adj2" fmla="val 19528462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933EBA3A-1A42-7EC3-9BD5-CB2294DB40AF}"/>
                </a:ext>
              </a:extLst>
            </p:cNvPr>
            <p:cNvCxnSpPr>
              <a:cxnSpLocks/>
            </p:cNvCxnSpPr>
            <p:nvPr/>
          </p:nvCxnSpPr>
          <p:spPr>
            <a:xfrm>
              <a:off x="3039211" y="1943297"/>
              <a:ext cx="209262" cy="10082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47CF62-3708-B3B8-0C29-D03FCE384BE8}"/>
                  </a:ext>
                </a:extLst>
              </p:cNvPr>
              <p:cNvSpPr txBox="1"/>
              <p:nvPr/>
            </p:nvSpPr>
            <p:spPr>
              <a:xfrm>
                <a:off x="3217096" y="4819474"/>
                <a:ext cx="21504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and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  <m:d>
                      <m:d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47CF62-3708-B3B8-0C29-D03FCE384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096" y="4819474"/>
                <a:ext cx="2150460" cy="400110"/>
              </a:xfrm>
              <a:prstGeom prst="rect">
                <a:avLst/>
              </a:prstGeom>
              <a:blipFill>
                <a:blip r:embed="rId17"/>
                <a:stretch>
                  <a:fillRect l="-3116" t="-9231" b="-276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6CFADB-6CCD-84D6-441C-722F5D8C39CA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6620256" y="2392716"/>
            <a:ext cx="945163" cy="2532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AA7F738-93D9-E060-4D32-D3FA021A2878}"/>
              </a:ext>
            </a:extLst>
          </p:cNvPr>
          <p:cNvSpPr/>
          <p:nvPr/>
        </p:nvSpPr>
        <p:spPr>
          <a:xfrm>
            <a:off x="6787226" y="2196224"/>
            <a:ext cx="475166" cy="590776"/>
          </a:xfrm>
          <a:prstGeom prst="mathMultiply">
            <a:avLst>
              <a:gd name="adj1" fmla="val 111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5E19D0-3B41-D70A-5050-743DDC237D4F}"/>
                  </a:ext>
                </a:extLst>
              </p:cNvPr>
              <p:cNvSpPr txBox="1"/>
              <p:nvPr/>
            </p:nvSpPr>
            <p:spPr>
              <a:xfrm>
                <a:off x="5824221" y="6107106"/>
                <a:ext cx="3313792" cy="39555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 </a:t>
                </a:r>
                <a:r>
                  <a:rPr lang="en-US" b="1" dirty="0"/>
                  <a:t>outgoing</a:t>
                </a:r>
                <a:r>
                  <a:rPr lang="en-US" dirty="0"/>
                  <a:t> edges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5E19D0-3B41-D70A-5050-743DDC237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221" y="6107106"/>
                <a:ext cx="3313792" cy="395558"/>
              </a:xfrm>
              <a:prstGeom prst="rect">
                <a:avLst/>
              </a:prstGeom>
              <a:blipFill>
                <a:blip r:embed="rId18"/>
                <a:stretch>
                  <a:fillRect l="-1471" t="-7692" b="-184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D6E80C-9218-7A1C-54AD-05911787676F}"/>
                  </a:ext>
                </a:extLst>
              </p:cNvPr>
              <p:cNvSpPr txBox="1"/>
              <p:nvPr/>
            </p:nvSpPr>
            <p:spPr>
              <a:xfrm>
                <a:off x="917332" y="6100365"/>
                <a:ext cx="255390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)-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Mincut</a:t>
                </a:r>
                <a:r>
                  <a:rPr lang="en-US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D6E80C-9218-7A1C-54AD-059117876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32" y="6100365"/>
                <a:ext cx="2553904" cy="369332"/>
              </a:xfrm>
              <a:prstGeom prst="rect">
                <a:avLst/>
              </a:prstGeom>
              <a:blipFill>
                <a:blip r:embed="rId1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Right 28">
            <a:extLst>
              <a:ext uri="{FF2B5EF4-FFF2-40B4-BE49-F238E27FC236}">
                <a16:creationId xmlns:a16="http://schemas.microsoft.com/office/drawing/2014/main" id="{861E0D00-8B37-199D-D68F-5251012941A6}"/>
              </a:ext>
            </a:extLst>
          </p:cNvPr>
          <p:cNvSpPr/>
          <p:nvPr/>
        </p:nvSpPr>
        <p:spPr>
          <a:xfrm rot="10800000">
            <a:off x="4047055" y="6049642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Arrow: Left-Right 51">
            <a:extLst>
              <a:ext uri="{FF2B5EF4-FFF2-40B4-BE49-F238E27FC236}">
                <a16:creationId xmlns:a16="http://schemas.microsoft.com/office/drawing/2014/main" id="{8F970A67-490A-0D87-D850-7F8C856F4F66}"/>
              </a:ext>
            </a:extLst>
          </p:cNvPr>
          <p:cNvSpPr/>
          <p:nvPr/>
        </p:nvSpPr>
        <p:spPr>
          <a:xfrm>
            <a:off x="4031176" y="6051522"/>
            <a:ext cx="1216152" cy="4846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9299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  <p:bldP spid="5" grpId="0" animBg="1"/>
      <p:bldP spid="5" grpId="1" animBg="1"/>
      <p:bldP spid="10" grpId="0" animBg="1"/>
      <p:bldP spid="8" grpId="0" animBg="1"/>
      <p:bldP spid="37" grpId="0" animBg="1"/>
      <p:bldP spid="19" grpId="0" animBg="1"/>
      <p:bldP spid="27" grpId="0" animBg="1"/>
      <p:bldP spid="6" grpId="0"/>
      <p:bldP spid="7" grpId="0"/>
      <p:bldP spid="9" grpId="0"/>
      <p:bldP spid="11" grpId="0"/>
      <p:bldP spid="3" grpId="0"/>
      <p:bldP spid="2" grpId="0" animBg="1"/>
      <p:bldP spid="20" grpId="0" animBg="1"/>
      <p:bldP spid="29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5A6AA615-5E7C-D79E-2C39-AE1FC6A5BED2}"/>
              </a:ext>
            </a:extLst>
          </p:cNvPr>
          <p:cNvSpPr/>
          <p:nvPr/>
        </p:nvSpPr>
        <p:spPr>
          <a:xfrm>
            <a:off x="2294969" y="2221723"/>
            <a:ext cx="4267200" cy="2936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2B84DB18-096A-7931-63E5-65176E79B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717904"/>
                <a:ext cx="7886700" cy="60586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</a:rPr>
                  <a:t>: 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/>
                  <a:t>)-</a:t>
                </a:r>
                <a:r>
                  <a:rPr lang="en-US" sz="2000" b="1" dirty="0" err="1"/>
                  <a:t>Mincut</a:t>
                </a:r>
                <a:r>
                  <a:rPr lang="en-US" sz="2000" b="1" dirty="0"/>
                  <a:t> </a:t>
                </a:r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/>
                  <a:t> : set of vertices reachable from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20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IN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sz="2000" dirty="0"/>
                  <a:t> is </a:t>
                </a:r>
                <a:r>
                  <a:rPr lang="en-US" sz="2000" dirty="0"/>
                  <a:t>an 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/>
                  <a:t>)-</a:t>
                </a:r>
                <a:r>
                  <a:rPr lang="en-US" sz="2000" b="1" dirty="0" err="1"/>
                  <a:t>Mincut</a:t>
                </a:r>
                <a:r>
                  <a:rPr lang="en-US" sz="2000" b="1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sz="2000" dirty="0"/>
                  <a:t> is </a:t>
                </a:r>
                <a:r>
                  <a:rPr lang="en-US" sz="2000" dirty="0"/>
                  <a:t>the smallest 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/>
                  <a:t>)-</a:t>
                </a:r>
                <a:r>
                  <a:rPr lang="en-US" sz="2000" b="1" dirty="0" err="1"/>
                  <a:t>Mincut</a:t>
                </a:r>
                <a:r>
                  <a:rPr lang="en-US" sz="2000" b="1" dirty="0"/>
                  <a:t> </a:t>
                </a:r>
                <a:r>
                  <a:rPr lang="en-US" sz="2000" dirty="0"/>
                  <a:t>that keeps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dirty="0"/>
                  <a:t> on the side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i="1" dirty="0"/>
                  <a:t>.</a:t>
                </a:r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7030A0"/>
                    </a:solidFill>
                  </a:rPr>
                  <a:t>Lemma</a:t>
                </a:r>
                <a:r>
                  <a:rPr lang="en-US" sz="2000" b="1" dirty="0"/>
                  <a:t> :</a:t>
                </a:r>
              </a:p>
              <a:p>
                <a:pPr marL="0" indent="0">
                  <a:buNone/>
                </a:pPr>
                <a:r>
                  <a:rPr lang="en-US" sz="2000" dirty="0"/>
                  <a:t>There is an 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/>
                  <a:t>)-</a:t>
                </a:r>
                <a:r>
                  <a:rPr lang="en-US" sz="2000" b="1" dirty="0" err="1"/>
                  <a:t>Mincut</a:t>
                </a:r>
                <a:r>
                  <a:rPr lang="en-US" sz="2000" b="1" dirty="0"/>
                  <a:t> </a:t>
                </a:r>
                <a:r>
                  <a:rPr lang="en-US" sz="2000" dirty="0"/>
                  <a:t>to which edge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contributes </a:t>
                </a:r>
              </a:p>
              <a:p>
                <a:pPr marL="0" indent="0">
                  <a:buNone/>
                </a:pPr>
                <a:r>
                  <a:rPr lang="en-US" sz="2000" dirty="0" err="1"/>
                  <a:t>Iff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2B84DB18-096A-7931-63E5-65176E79B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17904"/>
                <a:ext cx="7886700" cy="6058669"/>
              </a:xfrm>
              <a:blipFill>
                <a:blip r:embed="rId2"/>
                <a:stretch>
                  <a:fillRect l="-773" t="-1308" b="-10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>
            <a:extLst>
              <a:ext uri="{FF2B5EF4-FFF2-40B4-BE49-F238E27FC236}">
                <a16:creationId xmlns:a16="http://schemas.microsoft.com/office/drawing/2014/main" id="{C978EF96-A7B2-45F7-365B-7A2431FEDC95}"/>
              </a:ext>
            </a:extLst>
          </p:cNvPr>
          <p:cNvSpPr/>
          <p:nvPr/>
        </p:nvSpPr>
        <p:spPr>
          <a:xfrm rot="5400000">
            <a:off x="2426751" y="2942845"/>
            <a:ext cx="1570141" cy="17105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154591A-2932-4B34-D2FE-4042552527AA}"/>
                  </a:ext>
                </a:extLst>
              </p:cNvPr>
              <p:cNvSpPr txBox="1"/>
              <p:nvPr/>
            </p:nvSpPr>
            <p:spPr>
              <a:xfrm>
                <a:off x="3005773" y="4508510"/>
                <a:ext cx="72327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154591A-2932-4B34-D2FE-404255252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773" y="4508510"/>
                <a:ext cx="72327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DAB854D1-1BB8-5B33-E9F1-5765F58C29F0}"/>
              </a:ext>
            </a:extLst>
          </p:cNvPr>
          <p:cNvSpPr/>
          <p:nvPr/>
        </p:nvSpPr>
        <p:spPr>
          <a:xfrm rot="5400000">
            <a:off x="4400550" y="2783784"/>
            <a:ext cx="2286000" cy="1828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7938260-2C6E-619C-6CBD-A3C3903786EB}"/>
              </a:ext>
            </a:extLst>
          </p:cNvPr>
          <p:cNvSpPr/>
          <p:nvPr/>
        </p:nvSpPr>
        <p:spPr>
          <a:xfrm rot="5400000">
            <a:off x="2266950" y="2707584"/>
            <a:ext cx="2133600" cy="1981200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C30F45D-15B6-1702-5424-F256A40C474B}"/>
                  </a:ext>
                </a:extLst>
              </p:cNvPr>
              <p:cNvSpPr txBox="1"/>
              <p:nvPr/>
            </p:nvSpPr>
            <p:spPr>
              <a:xfrm>
                <a:off x="3569463" y="4688784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C30F45D-15B6-1702-5424-F256A40C4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463" y="4688784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3BF7C6B-04F3-E13F-D80D-393CB95EF116}"/>
              </a:ext>
            </a:extLst>
          </p:cNvPr>
          <p:cNvGrpSpPr/>
          <p:nvPr/>
        </p:nvGrpSpPr>
        <p:grpSpPr>
          <a:xfrm>
            <a:off x="2294969" y="3469584"/>
            <a:ext cx="429181" cy="369332"/>
            <a:chOff x="1219200" y="4442936"/>
            <a:chExt cx="429181" cy="36933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4DC3FC-0FAE-A379-DBB0-648831843360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3B3AF51-CEC7-7CF1-EFE8-1124F094B868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25D245-42FB-1F13-0CD7-C3083A4DA676}"/>
              </a:ext>
            </a:extLst>
          </p:cNvPr>
          <p:cNvGrpSpPr/>
          <p:nvPr/>
        </p:nvGrpSpPr>
        <p:grpSpPr>
          <a:xfrm>
            <a:off x="6076950" y="3557452"/>
            <a:ext cx="409945" cy="369332"/>
            <a:chOff x="6934200" y="4431268"/>
            <a:chExt cx="409945" cy="36933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D797BE2-8517-6497-D655-E8EE30DBDA8C}"/>
                </a:ext>
              </a:extLst>
            </p:cNvPr>
            <p:cNvSpPr/>
            <p:nvPr/>
          </p:nvSpPr>
          <p:spPr>
            <a:xfrm>
              <a:off x="6934200" y="4572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438A9D7-37F7-69F3-97D0-6800398B37BE}"/>
                    </a:ext>
                  </a:extLst>
                </p:cNvPr>
                <p:cNvSpPr txBox="1"/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199969" y="5086562"/>
                <a:ext cx="497187" cy="395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969" y="5086562"/>
                <a:ext cx="497187" cy="395558"/>
              </a:xfrm>
              <a:prstGeom prst="rect">
                <a:avLst/>
              </a:prstGeom>
              <a:blipFill>
                <a:blip r:embed="rId10"/>
                <a:stretch>
                  <a:fillRect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2904569" y="2783784"/>
            <a:ext cx="2895600" cy="1828800"/>
            <a:chOff x="914400" y="1676400"/>
            <a:chExt cx="2895600" cy="1828800"/>
          </a:xfrm>
        </p:grpSpPr>
        <p:sp>
          <p:nvSpPr>
            <p:cNvPr id="80" name="Oval 79"/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6CFADB-6CCD-84D6-441C-722F5D8C39CA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4115324" y="3238644"/>
            <a:ext cx="945163" cy="2532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AA7F738-93D9-E060-4D32-D3FA021A2878}"/>
              </a:ext>
            </a:extLst>
          </p:cNvPr>
          <p:cNvSpPr/>
          <p:nvPr/>
        </p:nvSpPr>
        <p:spPr>
          <a:xfrm>
            <a:off x="4282294" y="3042152"/>
            <a:ext cx="475166" cy="590776"/>
          </a:xfrm>
          <a:prstGeom prst="mathMultiply">
            <a:avLst>
              <a:gd name="adj1" fmla="val 1116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itle 36">
                <a:extLst>
                  <a:ext uri="{FF2B5EF4-FFF2-40B4-BE49-F238E27FC236}">
                    <a16:creationId xmlns:a16="http://schemas.microsoft.com/office/drawing/2014/main" id="{01B3E210-C055-643A-2EAF-61A2AB6E8C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-3989"/>
                <a:ext cx="7886700" cy="712108"/>
              </a:xfrm>
              <a:prstGeom prst="rect">
                <a:avLst/>
              </a:prstGeom>
              <a:solidFill>
                <a:srgbClr val="006C31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Focussing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32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3200" dirty="0">
                    <a:latin typeface="Arial Rounded MT Bold" panose="020F0704030504030204" pitchFamily="34" charset="0"/>
                  </a:rPr>
                  <a:t> 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only.</a:t>
                </a:r>
              </a:p>
            </p:txBody>
          </p:sp>
        </mc:Choice>
        <mc:Fallback xmlns="">
          <p:sp>
            <p:nvSpPr>
              <p:cNvPr id="55" name="Title 36">
                <a:extLst>
                  <a:ext uri="{FF2B5EF4-FFF2-40B4-BE49-F238E27FC236}">
                    <a16:creationId xmlns:a16="http://schemas.microsoft.com/office/drawing/2014/main" id="{01B3E210-C055-643A-2EAF-61A2AB6E8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-3989"/>
                <a:ext cx="7886700" cy="712108"/>
              </a:xfrm>
              <a:prstGeom prst="rect">
                <a:avLst/>
              </a:prstGeom>
              <a:blipFill>
                <a:blip r:embed="rId11"/>
                <a:stretch>
                  <a:fillRect t="-8547" b="-119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1848886-F98C-6638-0A2C-4B1E9B93FD7D}"/>
              </a:ext>
            </a:extLst>
          </p:cNvPr>
          <p:cNvCxnSpPr>
            <a:cxnSpLocks/>
          </p:cNvCxnSpPr>
          <p:nvPr/>
        </p:nvCxnSpPr>
        <p:spPr>
          <a:xfrm flipH="1" flipV="1">
            <a:off x="3496425" y="3658642"/>
            <a:ext cx="333094" cy="224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59BF9C2-C648-570C-6374-9CF8748E440F}"/>
              </a:ext>
            </a:extLst>
          </p:cNvPr>
          <p:cNvCxnSpPr>
            <a:cxnSpLocks/>
          </p:cNvCxnSpPr>
          <p:nvPr/>
        </p:nvCxnSpPr>
        <p:spPr>
          <a:xfrm flipH="1" flipV="1">
            <a:off x="3175283" y="3228416"/>
            <a:ext cx="197036" cy="3494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44AFB-1B8D-8765-97E0-7EF8EFA61FDB}"/>
              </a:ext>
            </a:extLst>
          </p:cNvPr>
          <p:cNvCxnSpPr>
            <a:cxnSpLocks/>
          </p:cNvCxnSpPr>
          <p:nvPr/>
        </p:nvCxnSpPr>
        <p:spPr>
          <a:xfrm flipH="1">
            <a:off x="3045201" y="3990416"/>
            <a:ext cx="784318" cy="4033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B2EB954-2B0F-5E63-F040-BD6D5E654DCC}"/>
              </a:ext>
            </a:extLst>
          </p:cNvPr>
          <p:cNvCxnSpPr>
            <a:cxnSpLocks/>
          </p:cNvCxnSpPr>
          <p:nvPr/>
        </p:nvCxnSpPr>
        <p:spPr>
          <a:xfrm flipH="1">
            <a:off x="2704737" y="3174534"/>
            <a:ext cx="340464" cy="420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63375E-218A-3C53-C1AB-86666F624F89}"/>
              </a:ext>
            </a:extLst>
          </p:cNvPr>
          <p:cNvCxnSpPr>
            <a:cxnSpLocks/>
          </p:cNvCxnSpPr>
          <p:nvPr/>
        </p:nvCxnSpPr>
        <p:spPr>
          <a:xfrm flipH="1" flipV="1">
            <a:off x="2704737" y="3764810"/>
            <a:ext cx="264264" cy="5527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3F78E9-EA90-EFD6-2D4A-B10844B9817C}"/>
                  </a:ext>
                </a:extLst>
              </p:cNvPr>
              <p:cNvSpPr txBox="1"/>
              <p:nvPr/>
            </p:nvSpPr>
            <p:spPr>
              <a:xfrm>
                <a:off x="3703379" y="3923403"/>
                <a:ext cx="37061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3F78E9-EA90-EFD6-2D4A-B10844B98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379" y="3923403"/>
                <a:ext cx="37061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E2171CFB-EC31-2DB1-5051-81B6ACD287D3}"/>
              </a:ext>
            </a:extLst>
          </p:cNvPr>
          <p:cNvSpPr/>
          <p:nvPr/>
        </p:nvSpPr>
        <p:spPr>
          <a:xfrm>
            <a:off x="3768176" y="3795743"/>
            <a:ext cx="234724" cy="2402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5AE4D49-0B21-84F8-C819-32C8E3987F78}"/>
              </a:ext>
            </a:extLst>
          </p:cNvPr>
          <p:cNvSpPr/>
          <p:nvPr/>
        </p:nvSpPr>
        <p:spPr>
          <a:xfrm>
            <a:off x="2942081" y="1087811"/>
            <a:ext cx="4024502" cy="426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E3233A-85B3-035F-6B51-9313E150FFB9}"/>
              </a:ext>
            </a:extLst>
          </p:cNvPr>
          <p:cNvSpPr/>
          <p:nvPr/>
        </p:nvSpPr>
        <p:spPr>
          <a:xfrm>
            <a:off x="1393624" y="1115259"/>
            <a:ext cx="4024502" cy="426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88F398A-2430-F2D8-DE91-B614484E410E}"/>
              </a:ext>
            </a:extLst>
          </p:cNvPr>
          <p:cNvSpPr/>
          <p:nvPr/>
        </p:nvSpPr>
        <p:spPr>
          <a:xfrm>
            <a:off x="3297162" y="5909678"/>
            <a:ext cx="4024502" cy="426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C2ABABA-11A8-D6FC-15C7-73A7248D7D58}"/>
              </a:ext>
            </a:extLst>
          </p:cNvPr>
          <p:cNvSpPr/>
          <p:nvPr/>
        </p:nvSpPr>
        <p:spPr>
          <a:xfrm>
            <a:off x="2375306" y="722618"/>
            <a:ext cx="4024502" cy="426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3FEFE8F-0EE4-1097-EFB3-59EB58E0C620}"/>
                  </a:ext>
                </a:extLst>
              </p:cNvPr>
              <p:cNvSpPr txBox="1"/>
              <p:nvPr/>
            </p:nvSpPr>
            <p:spPr>
              <a:xfrm>
                <a:off x="4767862" y="4688784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3FEFE8F-0EE4-1097-EFB3-59EB58E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862" y="4688784"/>
                <a:ext cx="3898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ctangle 93">
            <a:extLst>
              <a:ext uri="{FF2B5EF4-FFF2-40B4-BE49-F238E27FC236}">
                <a16:creationId xmlns:a16="http://schemas.microsoft.com/office/drawing/2014/main" id="{849687F4-AE8D-299C-C444-3E46F6CBFCB7}"/>
              </a:ext>
            </a:extLst>
          </p:cNvPr>
          <p:cNvSpPr/>
          <p:nvPr/>
        </p:nvSpPr>
        <p:spPr>
          <a:xfrm>
            <a:off x="4914257" y="1823249"/>
            <a:ext cx="4024502" cy="426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0787B920-B9D5-BDE4-F62A-B1A5B2751042}"/>
              </a:ext>
            </a:extLst>
          </p:cNvPr>
          <p:cNvSpPr/>
          <p:nvPr/>
        </p:nvSpPr>
        <p:spPr>
          <a:xfrm>
            <a:off x="4166608" y="6366971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FAE9FA4-C0F9-C2E4-1BD8-0C1942709CEE}"/>
                  </a:ext>
                </a:extLst>
              </p:cNvPr>
              <p:cNvSpPr txBox="1"/>
              <p:nvPr/>
            </p:nvSpPr>
            <p:spPr>
              <a:xfrm>
                <a:off x="5157712" y="6416674"/>
                <a:ext cx="284398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EdgeQuery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/>
                  <a:t>) in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time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FAE9FA4-C0F9-C2E4-1BD8-0C1942709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712" y="6416674"/>
                <a:ext cx="2843984" cy="369332"/>
              </a:xfrm>
              <a:prstGeom prst="rect">
                <a:avLst/>
              </a:prstGeom>
              <a:blipFill>
                <a:blip r:embed="rId14"/>
                <a:stretch>
                  <a:fillRect l="-1713" t="-10000" r="-1071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224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25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25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25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25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250"/>
                                        <p:tgtEl>
                                          <p:spTgt spid="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250"/>
                                        <p:tgtEl>
                                          <p:spTgt spid="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uiExpand="1" build="p"/>
      <p:bldP spid="74" grpId="0" animBg="1"/>
      <p:bldP spid="75" grpId="0"/>
      <p:bldP spid="39" grpId="0" animBg="1"/>
      <p:bldP spid="39" grpId="1" animBg="1"/>
      <p:bldP spid="105" grpId="0" animBg="1"/>
      <p:bldP spid="105" grpId="1" animBg="1"/>
      <p:bldP spid="106" grpId="0"/>
      <p:bldP spid="106" grpId="1"/>
      <p:bldP spid="25" grpId="0" animBg="1"/>
      <p:bldP spid="25" grpId="1" animBg="1"/>
      <p:bldP spid="55" grpId="0" animBg="1"/>
      <p:bldP spid="62" grpId="0"/>
      <p:bldP spid="64" grpId="0" animBg="1"/>
      <p:bldP spid="72" grpId="0" animBg="1"/>
      <p:bldP spid="73" grpId="0" animBg="1"/>
      <p:bldP spid="76" grpId="0" animBg="1"/>
      <p:bldP spid="79" grpId="0" animBg="1"/>
      <p:bldP spid="107" grpId="0"/>
      <p:bldP spid="107" grpId="1"/>
      <p:bldP spid="94" grpId="0" animBg="1"/>
      <p:bldP spid="95" grpId="0" animBg="1"/>
      <p:bldP spid="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5A6AA615-5E7C-D79E-2C39-AE1FC6A5BED2}"/>
              </a:ext>
            </a:extLst>
          </p:cNvPr>
          <p:cNvSpPr/>
          <p:nvPr/>
        </p:nvSpPr>
        <p:spPr>
          <a:xfrm>
            <a:off x="2294969" y="2221723"/>
            <a:ext cx="4267200" cy="2936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2B84DB18-096A-7931-63E5-65176E79B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717904"/>
                <a:ext cx="7886700" cy="60586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</a:rPr>
                  <a:t>: 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/>
                  <a:t>)-</a:t>
                </a:r>
                <a:r>
                  <a:rPr lang="en-US" sz="2000" b="1" dirty="0" err="1"/>
                  <a:t>Mincut</a:t>
                </a:r>
                <a:r>
                  <a:rPr lang="en-US" sz="2000" b="1" dirty="0"/>
                  <a:t> </a:t>
                </a:r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</a:t>
                </a:r>
                <a:endParaRPr lang="en-US" sz="2000" b="1" dirty="0">
                  <a:latin typeface="Cambria Math" panose="02040503050406030204" pitchFamily="18" charset="0"/>
                </a:endParaRPr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2B84DB18-096A-7931-63E5-65176E79B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17904"/>
                <a:ext cx="7886700" cy="6058669"/>
              </a:xfrm>
              <a:blipFill>
                <a:blip r:embed="rId2"/>
                <a:stretch>
                  <a:fillRect t="-13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>
            <a:extLst>
              <a:ext uri="{FF2B5EF4-FFF2-40B4-BE49-F238E27FC236}">
                <a16:creationId xmlns:a16="http://schemas.microsoft.com/office/drawing/2014/main" id="{C978EF96-A7B2-45F7-365B-7A2431FEDC95}"/>
              </a:ext>
            </a:extLst>
          </p:cNvPr>
          <p:cNvSpPr/>
          <p:nvPr/>
        </p:nvSpPr>
        <p:spPr>
          <a:xfrm rot="5400000">
            <a:off x="2426751" y="2942845"/>
            <a:ext cx="1570141" cy="17105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154591A-2932-4B34-D2FE-4042552527AA}"/>
                  </a:ext>
                </a:extLst>
              </p:cNvPr>
              <p:cNvSpPr txBox="1"/>
              <p:nvPr/>
            </p:nvSpPr>
            <p:spPr>
              <a:xfrm>
                <a:off x="3005773" y="4508510"/>
                <a:ext cx="72327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154591A-2932-4B34-D2FE-404255252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773" y="4508510"/>
                <a:ext cx="72327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DAB854D1-1BB8-5B33-E9F1-5765F58C29F0}"/>
              </a:ext>
            </a:extLst>
          </p:cNvPr>
          <p:cNvSpPr/>
          <p:nvPr/>
        </p:nvSpPr>
        <p:spPr>
          <a:xfrm rot="5400000">
            <a:off x="4400550" y="2783784"/>
            <a:ext cx="2286000" cy="1828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7938260-2C6E-619C-6CBD-A3C3903786EB}"/>
              </a:ext>
            </a:extLst>
          </p:cNvPr>
          <p:cNvSpPr/>
          <p:nvPr/>
        </p:nvSpPr>
        <p:spPr>
          <a:xfrm rot="5400000">
            <a:off x="2266950" y="2707584"/>
            <a:ext cx="2133600" cy="1981200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C30F45D-15B6-1702-5424-F256A40C474B}"/>
                  </a:ext>
                </a:extLst>
              </p:cNvPr>
              <p:cNvSpPr txBox="1"/>
              <p:nvPr/>
            </p:nvSpPr>
            <p:spPr>
              <a:xfrm>
                <a:off x="3569463" y="4688784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C30F45D-15B6-1702-5424-F256A40C4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463" y="4688784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3BF7C6B-04F3-E13F-D80D-393CB95EF116}"/>
              </a:ext>
            </a:extLst>
          </p:cNvPr>
          <p:cNvGrpSpPr/>
          <p:nvPr/>
        </p:nvGrpSpPr>
        <p:grpSpPr>
          <a:xfrm>
            <a:off x="2294969" y="3469584"/>
            <a:ext cx="429181" cy="369332"/>
            <a:chOff x="1219200" y="4442936"/>
            <a:chExt cx="429181" cy="36933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4DC3FC-0FAE-A379-DBB0-648831843360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3B3AF51-CEC7-7CF1-EFE8-1124F094B868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25D245-42FB-1F13-0CD7-C3083A4DA676}"/>
              </a:ext>
            </a:extLst>
          </p:cNvPr>
          <p:cNvGrpSpPr/>
          <p:nvPr/>
        </p:nvGrpSpPr>
        <p:grpSpPr>
          <a:xfrm>
            <a:off x="6076950" y="3557452"/>
            <a:ext cx="409945" cy="369332"/>
            <a:chOff x="6934200" y="4431268"/>
            <a:chExt cx="409945" cy="36933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D797BE2-8517-6497-D655-E8EE30DBDA8C}"/>
                </a:ext>
              </a:extLst>
            </p:cNvPr>
            <p:cNvSpPr/>
            <p:nvPr/>
          </p:nvSpPr>
          <p:spPr>
            <a:xfrm>
              <a:off x="6934200" y="4572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438A9D7-37F7-69F3-97D0-6800398B37BE}"/>
                    </a:ext>
                  </a:extLst>
                </p:cNvPr>
                <p:cNvSpPr txBox="1"/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199969" y="5086562"/>
                <a:ext cx="497187" cy="395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969" y="5086562"/>
                <a:ext cx="497187" cy="395558"/>
              </a:xfrm>
              <a:prstGeom prst="rect">
                <a:avLst/>
              </a:prstGeom>
              <a:blipFill>
                <a:blip r:embed="rId10"/>
                <a:stretch>
                  <a:fillRect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2904569" y="2783784"/>
            <a:ext cx="2895600" cy="1828800"/>
            <a:chOff x="914400" y="1676400"/>
            <a:chExt cx="2895600" cy="1828800"/>
          </a:xfrm>
        </p:grpSpPr>
        <p:sp>
          <p:nvSpPr>
            <p:cNvPr id="80" name="Oval 79"/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1848886-F98C-6638-0A2C-4B1E9B93FD7D}"/>
              </a:ext>
            </a:extLst>
          </p:cNvPr>
          <p:cNvCxnSpPr>
            <a:cxnSpLocks/>
          </p:cNvCxnSpPr>
          <p:nvPr/>
        </p:nvCxnSpPr>
        <p:spPr>
          <a:xfrm flipH="1" flipV="1">
            <a:off x="3496425" y="3658642"/>
            <a:ext cx="333094" cy="224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59BF9C2-C648-570C-6374-9CF8748E440F}"/>
              </a:ext>
            </a:extLst>
          </p:cNvPr>
          <p:cNvCxnSpPr>
            <a:cxnSpLocks/>
          </p:cNvCxnSpPr>
          <p:nvPr/>
        </p:nvCxnSpPr>
        <p:spPr>
          <a:xfrm flipH="1" flipV="1">
            <a:off x="3175283" y="3228416"/>
            <a:ext cx="197036" cy="3494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44AFB-1B8D-8765-97E0-7EF8EFA61FDB}"/>
              </a:ext>
            </a:extLst>
          </p:cNvPr>
          <p:cNvCxnSpPr>
            <a:cxnSpLocks/>
          </p:cNvCxnSpPr>
          <p:nvPr/>
        </p:nvCxnSpPr>
        <p:spPr>
          <a:xfrm flipH="1">
            <a:off x="3045201" y="3990416"/>
            <a:ext cx="784318" cy="4033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B2EB954-2B0F-5E63-F040-BD6D5E654DCC}"/>
              </a:ext>
            </a:extLst>
          </p:cNvPr>
          <p:cNvCxnSpPr>
            <a:cxnSpLocks/>
          </p:cNvCxnSpPr>
          <p:nvPr/>
        </p:nvCxnSpPr>
        <p:spPr>
          <a:xfrm flipH="1">
            <a:off x="2704737" y="3174534"/>
            <a:ext cx="340464" cy="420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63375E-218A-3C53-C1AB-86666F624F89}"/>
              </a:ext>
            </a:extLst>
          </p:cNvPr>
          <p:cNvCxnSpPr>
            <a:cxnSpLocks/>
          </p:cNvCxnSpPr>
          <p:nvPr/>
        </p:nvCxnSpPr>
        <p:spPr>
          <a:xfrm flipH="1" flipV="1">
            <a:off x="2704737" y="3764810"/>
            <a:ext cx="264264" cy="5527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3F78E9-EA90-EFD6-2D4A-B10844B9817C}"/>
                  </a:ext>
                </a:extLst>
              </p:cNvPr>
              <p:cNvSpPr txBox="1"/>
              <p:nvPr/>
            </p:nvSpPr>
            <p:spPr>
              <a:xfrm>
                <a:off x="3703379" y="3923403"/>
                <a:ext cx="37061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3F78E9-EA90-EFD6-2D4A-B10844B98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379" y="3923403"/>
                <a:ext cx="37061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E2171CFB-EC31-2DB1-5051-81B6ACD287D3}"/>
              </a:ext>
            </a:extLst>
          </p:cNvPr>
          <p:cNvSpPr/>
          <p:nvPr/>
        </p:nvSpPr>
        <p:spPr>
          <a:xfrm>
            <a:off x="3768176" y="3795743"/>
            <a:ext cx="234724" cy="2402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E3233A-85B3-035F-6B51-9313E150FFB9}"/>
              </a:ext>
            </a:extLst>
          </p:cNvPr>
          <p:cNvSpPr/>
          <p:nvPr/>
        </p:nvSpPr>
        <p:spPr>
          <a:xfrm>
            <a:off x="2467111" y="687096"/>
            <a:ext cx="4024502" cy="426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3FEFE8F-0EE4-1097-EFB3-59EB58E0C620}"/>
                  </a:ext>
                </a:extLst>
              </p:cNvPr>
              <p:cNvSpPr txBox="1"/>
              <p:nvPr/>
            </p:nvSpPr>
            <p:spPr>
              <a:xfrm>
                <a:off x="4767862" y="4688784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3FEFE8F-0EE4-1097-EFB3-59EB58E0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862" y="4688784"/>
                <a:ext cx="3898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row: Right 94">
            <a:extLst>
              <a:ext uri="{FF2B5EF4-FFF2-40B4-BE49-F238E27FC236}">
                <a16:creationId xmlns:a16="http://schemas.microsoft.com/office/drawing/2014/main" id="{0787B920-B9D5-BDE4-F62A-B1A5B2751042}"/>
              </a:ext>
            </a:extLst>
          </p:cNvPr>
          <p:cNvSpPr/>
          <p:nvPr/>
        </p:nvSpPr>
        <p:spPr>
          <a:xfrm>
            <a:off x="6380887" y="713113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36">
            <a:extLst>
              <a:ext uri="{FF2B5EF4-FFF2-40B4-BE49-F238E27FC236}">
                <a16:creationId xmlns:a16="http://schemas.microsoft.com/office/drawing/2014/main" id="{C2181527-4BB9-4CFC-819D-DE48FC9978A6}"/>
              </a:ext>
            </a:extLst>
          </p:cNvPr>
          <p:cNvSpPr txBox="1">
            <a:spLocks/>
          </p:cNvSpPr>
          <p:nvPr/>
        </p:nvSpPr>
        <p:spPr>
          <a:xfrm>
            <a:off x="628650" y="-3989"/>
            <a:ext cx="7886700" cy="712108"/>
          </a:xfrm>
          <a:prstGeom prst="rect">
            <a:avLst/>
          </a:prstGeom>
          <a:solidFill>
            <a:srgbClr val="006C3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Answering </a:t>
            </a:r>
            <a:r>
              <a:rPr lang="en-US" sz="3200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VertexQuery</a:t>
            </a:r>
            <a:endParaRPr lang="en-US" sz="32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D56509-CFCB-4456-FE65-4D1DBD272478}"/>
                  </a:ext>
                </a:extLst>
              </p:cNvPr>
              <p:cNvSpPr txBox="1"/>
              <p:nvPr/>
            </p:nvSpPr>
            <p:spPr>
              <a:xfrm>
                <a:off x="5048555" y="3536751"/>
                <a:ext cx="3754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D56509-CFCB-4456-FE65-4D1DBD272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555" y="3536751"/>
                <a:ext cx="375423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8B1FB2A-BE5A-1EE4-4695-FA13567376BE}"/>
              </a:ext>
            </a:extLst>
          </p:cNvPr>
          <p:cNvSpPr/>
          <p:nvPr/>
        </p:nvSpPr>
        <p:spPr>
          <a:xfrm>
            <a:off x="5002253" y="3429000"/>
            <a:ext cx="234724" cy="2402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139887-B63F-0F50-DD70-A7D149865712}"/>
                  </a:ext>
                </a:extLst>
              </p:cNvPr>
              <p:cNvSpPr txBox="1"/>
              <p:nvPr/>
            </p:nvSpPr>
            <p:spPr>
              <a:xfrm>
                <a:off x="7388102" y="744189"/>
                <a:ext cx="113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139887-B63F-0F50-DD70-A7D149865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102" y="744189"/>
                <a:ext cx="1136850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452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25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uiExpand="1" build="p"/>
      <p:bldP spid="74" grpId="0" animBg="1"/>
      <p:bldP spid="75" grpId="0"/>
      <p:bldP spid="39" grpId="0" animBg="1"/>
      <p:bldP spid="39" grpId="1" animBg="1"/>
      <p:bldP spid="105" grpId="0" animBg="1"/>
      <p:bldP spid="105" grpId="1" animBg="1"/>
      <p:bldP spid="106" grpId="0"/>
      <p:bldP spid="106" grpId="1"/>
      <p:bldP spid="62" grpId="0"/>
      <p:bldP spid="64" grpId="0" animBg="1"/>
      <p:bldP spid="73" grpId="0" animBg="1"/>
      <p:bldP spid="107" grpId="0"/>
      <p:bldP spid="107" grpId="1"/>
      <p:bldP spid="95" grpId="0" animBg="1"/>
      <p:bldP spid="2" grpId="0" animBg="1"/>
      <p:bldP spid="3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3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7E37EFF-1923-E553-5712-4F16455C8D66}"/>
              </a:ext>
            </a:extLst>
          </p:cNvPr>
          <p:cNvSpPr/>
          <p:nvPr/>
        </p:nvSpPr>
        <p:spPr>
          <a:xfrm>
            <a:off x="304800" y="2221673"/>
            <a:ext cx="4267200" cy="3073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2949A8-1EA7-1A99-2B01-8C76AD929958}"/>
              </a:ext>
            </a:extLst>
          </p:cNvPr>
          <p:cNvSpPr/>
          <p:nvPr/>
        </p:nvSpPr>
        <p:spPr>
          <a:xfrm rot="5400000">
            <a:off x="2270712" y="2890854"/>
            <a:ext cx="2353112" cy="18858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3D55BB-68D9-332C-5CD0-C45BB8D25AB8}"/>
              </a:ext>
            </a:extLst>
          </p:cNvPr>
          <p:cNvSpPr/>
          <p:nvPr/>
        </p:nvSpPr>
        <p:spPr>
          <a:xfrm rot="5400000">
            <a:off x="222266" y="2729932"/>
            <a:ext cx="2330021" cy="20050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itle 3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>
                    <a:solidFill>
                      <a:srgbClr val="7030A0"/>
                    </a:solidFill>
                  </a:rPr>
                  <a:t>-</a:t>
                </a:r>
                <a:r>
                  <a:rPr lang="en-US" dirty="0">
                    <a:solidFill>
                      <a:srgbClr val="7030A0"/>
                    </a:solidFill>
                    <a:latin typeface="Arial Rounded MT Bold" panose="020F0704030504030204" pitchFamily="34" charset="0"/>
                  </a:rPr>
                  <a:t>cut</a:t>
                </a:r>
                <a:endParaRPr lang="en-US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7" name="Title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3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41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⊂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sz="1800" dirty="0"/>
                  <a:t>,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1800" dirty="0"/>
                  <a:t>with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1800" dirty="0"/>
                  <a:t>,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9" name="Content Placeholder 3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419600" cy="4525963"/>
              </a:xfrm>
              <a:blipFill rotWithShape="1">
                <a:blip r:embed="rId3"/>
                <a:stretch>
                  <a:fillRect l="-1517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32819" y="3429000"/>
            <a:ext cx="456781" cy="369332"/>
            <a:chOff x="1219200" y="4442936"/>
            <a:chExt cx="456781" cy="369332"/>
          </a:xfrm>
        </p:grpSpPr>
        <p:sp>
          <p:nvSpPr>
            <p:cNvPr id="16" name="Oval 15"/>
            <p:cNvSpPr/>
            <p:nvPr/>
          </p:nvSpPr>
          <p:spPr>
            <a:xfrm>
              <a:off x="1495981" y="4572000"/>
              <a:ext cx="180000" cy="1800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456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114800" y="3516868"/>
            <a:ext cx="409945" cy="369332"/>
            <a:chOff x="6934200" y="4431268"/>
            <a:chExt cx="409945" cy="369332"/>
          </a:xfrm>
        </p:grpSpPr>
        <p:sp>
          <p:nvSpPr>
            <p:cNvPr id="19" name="Oval 18"/>
            <p:cNvSpPr/>
            <p:nvPr/>
          </p:nvSpPr>
          <p:spPr>
            <a:xfrm>
              <a:off x="6934200" y="457200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592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914400" y="2743200"/>
            <a:ext cx="2923200" cy="1856400"/>
            <a:chOff x="914400" y="1676400"/>
            <a:chExt cx="2923200" cy="1856400"/>
          </a:xfrm>
        </p:grpSpPr>
        <p:sp>
          <p:nvSpPr>
            <p:cNvPr id="13" name="Oval 12"/>
            <p:cNvSpPr/>
            <p:nvPr/>
          </p:nvSpPr>
          <p:spPr>
            <a:xfrm>
              <a:off x="1676400" y="33528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066800" y="19812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914400" y="32004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371600" y="24384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676400" y="16764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981200" y="20574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828800" y="27432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895600" y="18288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048000" y="23622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581400" y="17526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657600" y="24384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971800" y="33528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352800" y="28956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2819400" y="28194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11944" y="483205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944" y="4832059"/>
                <a:ext cx="3898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819400" y="488239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882393"/>
                <a:ext cx="3898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/>
          <p:cNvGrpSpPr/>
          <p:nvPr/>
        </p:nvGrpSpPr>
        <p:grpSpPr>
          <a:xfrm>
            <a:off x="762000" y="3276600"/>
            <a:ext cx="2743200" cy="1447800"/>
            <a:chOff x="762000" y="3276600"/>
            <a:chExt cx="2743200" cy="1447800"/>
          </a:xfrm>
        </p:grpSpPr>
        <p:cxnSp>
          <p:nvCxnSpPr>
            <p:cNvPr id="66" name="Straight Arrow Connector 65"/>
            <p:cNvCxnSpPr>
              <a:stCxn id="47" idx="2"/>
            </p:cNvCxnSpPr>
            <p:nvPr/>
          </p:nvCxnSpPr>
          <p:spPr>
            <a:xfrm flipH="1">
              <a:off x="1901794" y="3519000"/>
              <a:ext cx="1146206" cy="2793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3" idx="3"/>
              <a:endCxn id="13" idx="7"/>
            </p:cNvCxnSpPr>
            <p:nvPr/>
          </p:nvCxnSpPr>
          <p:spPr>
            <a:xfrm flipH="1">
              <a:off x="1830040" y="4039840"/>
              <a:ext cx="1015720" cy="4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762000" y="3276600"/>
              <a:ext cx="2743200" cy="1447800"/>
              <a:chOff x="762000" y="3276600"/>
              <a:chExt cx="2743200" cy="1447800"/>
            </a:xfrm>
          </p:grpSpPr>
          <p:sp>
            <p:nvSpPr>
              <p:cNvPr id="88" name="Arc 87"/>
              <p:cNvSpPr/>
              <p:nvPr/>
            </p:nvSpPr>
            <p:spPr>
              <a:xfrm flipV="1">
                <a:off x="762000" y="3276600"/>
                <a:ext cx="2743200" cy="1447800"/>
              </a:xfrm>
              <a:prstGeom prst="arc">
                <a:avLst>
                  <a:gd name="adj1" fmla="val 11951817"/>
                  <a:gd name="adj2" fmla="val 19589253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9" name="Straight Arrow Connector 88"/>
              <p:cNvCxnSpPr>
                <a:endCxn id="88" idx="0"/>
              </p:cNvCxnSpPr>
              <p:nvPr/>
            </p:nvCxnSpPr>
            <p:spPr>
              <a:xfrm flipH="1" flipV="1">
                <a:off x="988694" y="4399130"/>
                <a:ext cx="154306" cy="966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>
            <a:off x="1219200" y="2590800"/>
            <a:ext cx="2743200" cy="1918800"/>
            <a:chOff x="1219200" y="2590800"/>
            <a:chExt cx="2743200" cy="1918800"/>
          </a:xfrm>
        </p:grpSpPr>
        <p:grpSp>
          <p:nvGrpSpPr>
            <p:cNvPr id="80" name="Group 79"/>
            <p:cNvGrpSpPr/>
            <p:nvPr/>
          </p:nvGrpSpPr>
          <p:grpSpPr>
            <a:xfrm>
              <a:off x="1219200" y="2590800"/>
              <a:ext cx="2743200" cy="1918800"/>
              <a:chOff x="1219200" y="2590800"/>
              <a:chExt cx="2743200" cy="1918800"/>
            </a:xfrm>
          </p:grpSpPr>
          <p:cxnSp>
            <p:nvCxnSpPr>
              <p:cNvPr id="29" name="Straight Arrow Connector 28"/>
              <p:cNvCxnSpPr>
                <a:stCxn id="13" idx="6"/>
                <a:endCxn id="50" idx="2"/>
              </p:cNvCxnSpPr>
              <p:nvPr/>
            </p:nvCxnSpPr>
            <p:spPr>
              <a:xfrm>
                <a:off x="1856400" y="4509600"/>
                <a:ext cx="11154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endCxn id="46" idx="2"/>
              </p:cNvCxnSpPr>
              <p:nvPr/>
            </p:nvCxnSpPr>
            <p:spPr>
              <a:xfrm>
                <a:off x="1828800" y="2819400"/>
                <a:ext cx="1066800" cy="166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endCxn id="47" idx="0"/>
              </p:cNvCxnSpPr>
              <p:nvPr/>
            </p:nvCxnSpPr>
            <p:spPr>
              <a:xfrm>
                <a:off x="2133600" y="3200400"/>
                <a:ext cx="1004400" cy="2286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78"/>
              <p:cNvGrpSpPr/>
              <p:nvPr/>
            </p:nvGrpSpPr>
            <p:grpSpPr>
              <a:xfrm>
                <a:off x="1219200" y="2590800"/>
                <a:ext cx="2743200" cy="1752600"/>
                <a:chOff x="1219200" y="2590800"/>
                <a:chExt cx="2743200" cy="1752600"/>
              </a:xfrm>
            </p:grpSpPr>
            <p:sp>
              <p:nvSpPr>
                <p:cNvPr id="74" name="Arc 73"/>
                <p:cNvSpPr/>
                <p:nvPr/>
              </p:nvSpPr>
              <p:spPr>
                <a:xfrm>
                  <a:off x="1219200" y="2590800"/>
                  <a:ext cx="2743200" cy="1752600"/>
                </a:xfrm>
                <a:prstGeom prst="arc">
                  <a:avLst>
                    <a:gd name="adj1" fmla="val 13298160"/>
                    <a:gd name="adj2" fmla="val 19762418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5" name="Straight Arrow Connector 74"/>
                <p:cNvCxnSpPr/>
                <p:nvPr/>
              </p:nvCxnSpPr>
              <p:spPr>
                <a:xfrm>
                  <a:off x="3483429" y="2797082"/>
                  <a:ext cx="152400" cy="9851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0" name="Straight Arrow Connector 99"/>
            <p:cNvCxnSpPr/>
            <p:nvPr/>
          </p:nvCxnSpPr>
          <p:spPr>
            <a:xfrm>
              <a:off x="1981200" y="3886200"/>
              <a:ext cx="838200" cy="76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5334000" y="1981200"/>
            <a:ext cx="2971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92714E-67C6-3B4E-131F-7D7450985EBC}"/>
                  </a:ext>
                </a:extLst>
              </p:cNvPr>
              <p:cNvSpPr txBox="1"/>
              <p:nvPr/>
            </p:nvSpPr>
            <p:spPr>
              <a:xfrm>
                <a:off x="1940472" y="5411174"/>
                <a:ext cx="98296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92714E-67C6-3B4E-131F-7D7450985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472" y="5411174"/>
                <a:ext cx="982961" cy="369332"/>
              </a:xfrm>
              <a:prstGeom prst="rect">
                <a:avLst/>
              </a:prstGeom>
              <a:blipFill>
                <a:blip r:embed="rId11"/>
                <a:stretch>
                  <a:fillRect t="-10000" r="-3797"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E59983-16F0-C5FF-3F13-0A4CADB85C82}"/>
                  </a:ext>
                </a:extLst>
              </p:cNvPr>
              <p:cNvSpPr txBox="1"/>
              <p:nvPr/>
            </p:nvSpPr>
            <p:spPr>
              <a:xfrm>
                <a:off x="1433901" y="5743665"/>
                <a:ext cx="1856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E59983-16F0-C5FF-3F13-0A4CADB85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901" y="5743665"/>
                <a:ext cx="1856598" cy="369332"/>
              </a:xfrm>
              <a:prstGeom prst="rect">
                <a:avLst/>
              </a:prstGeom>
              <a:blipFill>
                <a:blip r:embed="rId12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C0B753-3652-BE1A-B084-96765EC9564D}"/>
                  </a:ext>
                </a:extLst>
              </p:cNvPr>
              <p:cNvSpPr txBox="1"/>
              <p:nvPr/>
            </p:nvSpPr>
            <p:spPr>
              <a:xfrm>
                <a:off x="1202971" y="6117097"/>
                <a:ext cx="2538644" cy="369332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IN" sz="1800" dirty="0"/>
                  <a:t> for each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IN" sz="18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C0B753-3652-BE1A-B084-96765EC95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971" y="6117097"/>
                <a:ext cx="2538644" cy="369332"/>
              </a:xfrm>
              <a:prstGeom prst="rect">
                <a:avLst/>
              </a:prstGeom>
              <a:blipFill>
                <a:blip r:embed="rId13"/>
                <a:stretch>
                  <a:fillRect t="-3125" r="-495" b="-21875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14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4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  <p:bldP spid="39" grpId="0" uiExpand="1" build="p"/>
      <p:bldP spid="59" grpId="0"/>
      <p:bldP spid="60" grpId="0"/>
      <p:bldP spid="54" grpId="0" animBg="1"/>
      <p:bldP spid="7" grpId="0"/>
      <p:bldP spid="2" grpId="0"/>
      <p:bldP spid="2" grpId="1"/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5A6AA615-5E7C-D79E-2C39-AE1FC6A5BED2}"/>
              </a:ext>
            </a:extLst>
          </p:cNvPr>
          <p:cNvSpPr/>
          <p:nvPr/>
        </p:nvSpPr>
        <p:spPr>
          <a:xfrm>
            <a:off x="2294969" y="2221723"/>
            <a:ext cx="4267200" cy="2936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2B84DB18-096A-7931-63E5-65176E79B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717904"/>
                <a:ext cx="7886700" cy="6058669"/>
              </a:xfrm>
            </p:spPr>
            <p:txBody>
              <a:bodyPr>
                <a:normAutofit/>
              </a:bodyPr>
              <a:lstStyle/>
              <a:p>
                <a:endParaRPr lang="en-US" sz="2000" i="1" dirty="0"/>
              </a:p>
              <a:p>
                <a:pPr marL="0" indent="0">
                  <a:buNone/>
                </a:pPr>
                <a:r>
                  <a:rPr lang="en-US" sz="2000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/>
              </a:p>
              <a:p>
                <a:pPr marL="0" indent="0">
                  <a:buNone/>
                </a:pPr>
                <a:r>
                  <a:rPr lang="en-IN" sz="2000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sz="2000" dirty="0"/>
                  <a:t> is </a:t>
                </a:r>
                <a:r>
                  <a:rPr lang="en-US" sz="2000" dirty="0"/>
                  <a:t>an 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/>
                  <a:t>)-</a:t>
                </a:r>
                <a:r>
                  <a:rPr lang="en-US" sz="2000" b="1" dirty="0" err="1"/>
                  <a:t>Mincut</a:t>
                </a:r>
                <a:r>
                  <a:rPr lang="en-US" sz="2000" dirty="0"/>
                  <a:t>. </a:t>
                </a:r>
                <a:r>
                  <a:rPr lang="en-US" sz="2000" b="1" dirty="0"/>
                  <a:t> </a:t>
                </a:r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2B84DB18-096A-7931-63E5-65176E79B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17904"/>
                <a:ext cx="7886700" cy="6058669"/>
              </a:xfrm>
              <a:blipFill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>
            <a:extLst>
              <a:ext uri="{FF2B5EF4-FFF2-40B4-BE49-F238E27FC236}">
                <a16:creationId xmlns:a16="http://schemas.microsoft.com/office/drawing/2014/main" id="{C978EF96-A7B2-45F7-365B-7A2431FEDC95}"/>
              </a:ext>
            </a:extLst>
          </p:cNvPr>
          <p:cNvSpPr/>
          <p:nvPr/>
        </p:nvSpPr>
        <p:spPr>
          <a:xfrm rot="5400000">
            <a:off x="2426751" y="2942845"/>
            <a:ext cx="1570141" cy="17105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154591A-2932-4B34-D2FE-4042552527AA}"/>
                  </a:ext>
                </a:extLst>
              </p:cNvPr>
              <p:cNvSpPr txBox="1"/>
              <p:nvPr/>
            </p:nvSpPr>
            <p:spPr>
              <a:xfrm>
                <a:off x="3005773" y="4508510"/>
                <a:ext cx="72327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154591A-2932-4B34-D2FE-404255252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773" y="4508510"/>
                <a:ext cx="72327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3BF7C6B-04F3-E13F-D80D-393CB95EF116}"/>
              </a:ext>
            </a:extLst>
          </p:cNvPr>
          <p:cNvGrpSpPr/>
          <p:nvPr/>
        </p:nvGrpSpPr>
        <p:grpSpPr>
          <a:xfrm>
            <a:off x="2294969" y="3469584"/>
            <a:ext cx="429181" cy="369332"/>
            <a:chOff x="1219200" y="4442936"/>
            <a:chExt cx="429181" cy="36933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4DC3FC-0FAE-A379-DBB0-648831843360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3B3AF51-CEC7-7CF1-EFE8-1124F094B868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25D245-42FB-1F13-0CD7-C3083A4DA676}"/>
              </a:ext>
            </a:extLst>
          </p:cNvPr>
          <p:cNvGrpSpPr/>
          <p:nvPr/>
        </p:nvGrpSpPr>
        <p:grpSpPr>
          <a:xfrm>
            <a:off x="6076950" y="3557452"/>
            <a:ext cx="409945" cy="369332"/>
            <a:chOff x="6934200" y="4431268"/>
            <a:chExt cx="409945" cy="36933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D797BE2-8517-6497-D655-E8EE30DBDA8C}"/>
                </a:ext>
              </a:extLst>
            </p:cNvPr>
            <p:cNvSpPr/>
            <p:nvPr/>
          </p:nvSpPr>
          <p:spPr>
            <a:xfrm>
              <a:off x="6934200" y="4572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438A9D7-37F7-69F3-97D0-6800398B37BE}"/>
                    </a:ext>
                  </a:extLst>
                </p:cNvPr>
                <p:cNvSpPr txBox="1"/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199969" y="5086562"/>
                <a:ext cx="497187" cy="395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969" y="5086562"/>
                <a:ext cx="497187" cy="395558"/>
              </a:xfrm>
              <a:prstGeom prst="rect">
                <a:avLst/>
              </a:prstGeom>
              <a:blipFill>
                <a:blip r:embed="rId10"/>
                <a:stretch>
                  <a:fillRect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2904569" y="2783784"/>
            <a:ext cx="2895600" cy="1828800"/>
            <a:chOff x="914400" y="1676400"/>
            <a:chExt cx="2895600" cy="1828800"/>
          </a:xfrm>
        </p:grpSpPr>
        <p:sp>
          <p:nvSpPr>
            <p:cNvPr id="80" name="Oval 79"/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1848886-F98C-6638-0A2C-4B1E9B93FD7D}"/>
              </a:ext>
            </a:extLst>
          </p:cNvPr>
          <p:cNvCxnSpPr>
            <a:cxnSpLocks/>
          </p:cNvCxnSpPr>
          <p:nvPr/>
        </p:nvCxnSpPr>
        <p:spPr>
          <a:xfrm flipH="1" flipV="1">
            <a:off x="3496425" y="3658642"/>
            <a:ext cx="333094" cy="224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59BF9C2-C648-570C-6374-9CF8748E440F}"/>
              </a:ext>
            </a:extLst>
          </p:cNvPr>
          <p:cNvCxnSpPr>
            <a:cxnSpLocks/>
          </p:cNvCxnSpPr>
          <p:nvPr/>
        </p:nvCxnSpPr>
        <p:spPr>
          <a:xfrm flipH="1" flipV="1">
            <a:off x="3175283" y="3228416"/>
            <a:ext cx="197036" cy="3494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44AFB-1B8D-8765-97E0-7EF8EFA61FDB}"/>
              </a:ext>
            </a:extLst>
          </p:cNvPr>
          <p:cNvCxnSpPr>
            <a:cxnSpLocks/>
          </p:cNvCxnSpPr>
          <p:nvPr/>
        </p:nvCxnSpPr>
        <p:spPr>
          <a:xfrm flipH="1">
            <a:off x="3045201" y="3990416"/>
            <a:ext cx="784318" cy="4033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B2EB954-2B0F-5E63-F040-BD6D5E654DCC}"/>
              </a:ext>
            </a:extLst>
          </p:cNvPr>
          <p:cNvCxnSpPr>
            <a:cxnSpLocks/>
          </p:cNvCxnSpPr>
          <p:nvPr/>
        </p:nvCxnSpPr>
        <p:spPr>
          <a:xfrm flipH="1">
            <a:off x="2704737" y="3174534"/>
            <a:ext cx="340464" cy="420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63375E-218A-3C53-C1AB-86666F624F89}"/>
              </a:ext>
            </a:extLst>
          </p:cNvPr>
          <p:cNvCxnSpPr>
            <a:cxnSpLocks/>
          </p:cNvCxnSpPr>
          <p:nvPr/>
        </p:nvCxnSpPr>
        <p:spPr>
          <a:xfrm flipH="1" flipV="1">
            <a:off x="2704737" y="3764810"/>
            <a:ext cx="264264" cy="5527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3F78E9-EA90-EFD6-2D4A-B10844B9817C}"/>
                  </a:ext>
                </a:extLst>
              </p:cNvPr>
              <p:cNvSpPr txBox="1"/>
              <p:nvPr/>
            </p:nvSpPr>
            <p:spPr>
              <a:xfrm>
                <a:off x="3703379" y="3923403"/>
                <a:ext cx="37061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3F78E9-EA90-EFD6-2D4A-B10844B98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379" y="3923403"/>
                <a:ext cx="37061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E2171CFB-EC31-2DB1-5051-81B6ACD287D3}"/>
              </a:ext>
            </a:extLst>
          </p:cNvPr>
          <p:cNvSpPr/>
          <p:nvPr/>
        </p:nvSpPr>
        <p:spPr>
          <a:xfrm>
            <a:off x="3768176" y="3795743"/>
            <a:ext cx="234724" cy="2402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0787B920-B9D5-BDE4-F62A-B1A5B2751042}"/>
              </a:ext>
            </a:extLst>
          </p:cNvPr>
          <p:cNvSpPr/>
          <p:nvPr/>
        </p:nvSpPr>
        <p:spPr>
          <a:xfrm>
            <a:off x="2154761" y="708119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36">
            <a:extLst>
              <a:ext uri="{FF2B5EF4-FFF2-40B4-BE49-F238E27FC236}">
                <a16:creationId xmlns:a16="http://schemas.microsoft.com/office/drawing/2014/main" id="{C2181527-4BB9-4CFC-819D-DE48FC9978A6}"/>
              </a:ext>
            </a:extLst>
          </p:cNvPr>
          <p:cNvSpPr txBox="1">
            <a:spLocks/>
          </p:cNvSpPr>
          <p:nvPr/>
        </p:nvSpPr>
        <p:spPr>
          <a:xfrm>
            <a:off x="628650" y="-3989"/>
            <a:ext cx="7886700" cy="712108"/>
          </a:xfrm>
          <a:prstGeom prst="rect">
            <a:avLst/>
          </a:prstGeom>
          <a:solidFill>
            <a:srgbClr val="006C3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Answering </a:t>
            </a:r>
            <a:r>
              <a:rPr lang="en-US" sz="3200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VertexQuery</a:t>
            </a:r>
            <a:endParaRPr lang="en-US" sz="32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D56509-CFCB-4456-FE65-4D1DBD272478}"/>
                  </a:ext>
                </a:extLst>
              </p:cNvPr>
              <p:cNvSpPr txBox="1"/>
              <p:nvPr/>
            </p:nvSpPr>
            <p:spPr>
              <a:xfrm>
                <a:off x="5048555" y="3536751"/>
                <a:ext cx="3754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D56509-CFCB-4456-FE65-4D1DBD272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555" y="3536751"/>
                <a:ext cx="375423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8B1FB2A-BE5A-1EE4-4695-FA13567376BE}"/>
              </a:ext>
            </a:extLst>
          </p:cNvPr>
          <p:cNvSpPr/>
          <p:nvPr/>
        </p:nvSpPr>
        <p:spPr>
          <a:xfrm>
            <a:off x="5002253" y="3429000"/>
            <a:ext cx="234724" cy="2402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139887-B63F-0F50-DD70-A7D149865712}"/>
                  </a:ext>
                </a:extLst>
              </p:cNvPr>
              <p:cNvSpPr txBox="1"/>
              <p:nvPr/>
            </p:nvSpPr>
            <p:spPr>
              <a:xfrm>
                <a:off x="647855" y="770763"/>
                <a:ext cx="1136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139887-B63F-0F50-DD70-A7D149865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5" y="770763"/>
                <a:ext cx="1136850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10B295-E321-E218-1EF8-2BA1B0D5D082}"/>
                  </a:ext>
                </a:extLst>
              </p:cNvPr>
              <p:cNvSpPr txBox="1"/>
              <p:nvPr/>
            </p:nvSpPr>
            <p:spPr>
              <a:xfrm>
                <a:off x="3149088" y="765769"/>
                <a:ext cx="57234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Cambria Math" panose="02040503050406030204" pitchFamily="18" charset="0"/>
                  </a:rPr>
                  <a:t>There exists a (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800" b="1" dirty="0"/>
                  <a:t>)-</a:t>
                </a:r>
                <a:r>
                  <a:rPr lang="en-US" sz="1800" b="1" dirty="0" err="1"/>
                  <a:t>Mincut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such that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800" dirty="0">
                    <a:latin typeface="Cambria Math" panose="02040503050406030204" pitchFamily="18" charset="0"/>
                  </a:rPr>
                  <a:t> </a:t>
                </a:r>
                <a:endParaRPr lang="en-US" sz="18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10B295-E321-E218-1EF8-2BA1B0D5D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088" y="765769"/>
                <a:ext cx="5723490" cy="369332"/>
              </a:xfrm>
              <a:prstGeom prst="rect">
                <a:avLst/>
              </a:prstGeom>
              <a:blipFill>
                <a:blip r:embed="rId14"/>
                <a:stretch>
                  <a:fillRect l="-959" t="-13333" r="-1812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EF3500A-ACB3-8441-A0B8-C041212C2859}"/>
              </a:ext>
            </a:extLst>
          </p:cNvPr>
          <p:cNvSpPr/>
          <p:nvPr/>
        </p:nvSpPr>
        <p:spPr>
          <a:xfrm>
            <a:off x="6016959" y="737222"/>
            <a:ext cx="4024502" cy="426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781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uiExpand="1" build="p"/>
      <p:bldP spid="95" grpId="0" animBg="1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5A6AA615-5E7C-D79E-2C39-AE1FC6A5BED2}"/>
              </a:ext>
            </a:extLst>
          </p:cNvPr>
          <p:cNvSpPr/>
          <p:nvPr/>
        </p:nvSpPr>
        <p:spPr>
          <a:xfrm>
            <a:off x="2294969" y="2221723"/>
            <a:ext cx="4267200" cy="2936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2B84DB18-096A-7931-63E5-65176E79B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717904"/>
                <a:ext cx="7886700" cy="60586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7030A0"/>
                    </a:solidFill>
                  </a:rPr>
                  <a:t>Lemma</a:t>
                </a:r>
                <a:r>
                  <a:rPr lang="en-US" sz="2000" i="1" dirty="0"/>
                  <a:t> </a:t>
                </a:r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 exists a </a:t>
                </a:r>
                <a:r>
                  <a:rPr lang="en-US" sz="2000" b="1" dirty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/>
                  <a:t>)-</a:t>
                </a:r>
                <a:r>
                  <a:rPr lang="en-US" sz="2000" b="1" dirty="0" err="1"/>
                  <a:t>Mincut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such that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</a:t>
                </a:r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r>
                  <a:rPr lang="en-IN" sz="2000" b="1" dirty="0">
                    <a:solidFill>
                      <a:srgbClr val="7030A0"/>
                    </a:solidFill>
                  </a:rPr>
                  <a:t>Corollary</a:t>
                </a:r>
                <a:r>
                  <a:rPr lang="en-IN" sz="2000" dirty="0"/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b="1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000" dirty="0"/>
                  <a:t> are </a:t>
                </a:r>
                <a:r>
                  <a:rPr lang="en-US" sz="2000" b="1" u="sng" dirty="0"/>
                  <a:t>not</a:t>
                </a:r>
                <a:r>
                  <a:rPr lang="en-US" sz="2000" dirty="0"/>
                  <a:t> separated by any </a:t>
                </a:r>
                <a:r>
                  <a:rPr lang="en-US" sz="2000" b="1" dirty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/>
                  <a:t>)-</a:t>
                </a:r>
                <a:r>
                  <a:rPr lang="en-US" sz="2000" b="1" dirty="0" err="1"/>
                  <a:t>Mincut</a:t>
                </a:r>
                <a:r>
                  <a:rPr lang="en-US" sz="2000" b="1" dirty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 err="1"/>
                  <a:t>Iff</a:t>
                </a:r>
                <a:r>
                  <a:rPr lang="en-US" sz="2000" b="1" dirty="0"/>
                  <a:t>   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/>
                  <a:t>   and 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/>
                  <a:t>  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IN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US" sz="2000" i="1" dirty="0"/>
              </a:p>
              <a:p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2B84DB18-096A-7931-63E5-65176E79B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17904"/>
                <a:ext cx="7886700" cy="6058669"/>
              </a:xfrm>
              <a:blipFill>
                <a:blip r:embed="rId2"/>
                <a:stretch>
                  <a:fillRect l="-773" t="-1107" b="-11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>
            <a:extLst>
              <a:ext uri="{FF2B5EF4-FFF2-40B4-BE49-F238E27FC236}">
                <a16:creationId xmlns:a16="http://schemas.microsoft.com/office/drawing/2014/main" id="{C978EF96-A7B2-45F7-365B-7A2431FEDC95}"/>
              </a:ext>
            </a:extLst>
          </p:cNvPr>
          <p:cNvSpPr/>
          <p:nvPr/>
        </p:nvSpPr>
        <p:spPr>
          <a:xfrm rot="5400000">
            <a:off x="2426751" y="2942845"/>
            <a:ext cx="1570141" cy="17105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154591A-2932-4B34-D2FE-4042552527AA}"/>
                  </a:ext>
                </a:extLst>
              </p:cNvPr>
              <p:cNvSpPr txBox="1"/>
              <p:nvPr/>
            </p:nvSpPr>
            <p:spPr>
              <a:xfrm>
                <a:off x="3005773" y="4508510"/>
                <a:ext cx="72327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154591A-2932-4B34-D2FE-404255252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773" y="4508510"/>
                <a:ext cx="72327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3BF7C6B-04F3-E13F-D80D-393CB95EF116}"/>
              </a:ext>
            </a:extLst>
          </p:cNvPr>
          <p:cNvGrpSpPr/>
          <p:nvPr/>
        </p:nvGrpSpPr>
        <p:grpSpPr>
          <a:xfrm>
            <a:off x="2294969" y="3469584"/>
            <a:ext cx="429181" cy="369332"/>
            <a:chOff x="1219200" y="4442936"/>
            <a:chExt cx="429181" cy="36933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4DC3FC-0FAE-A379-DBB0-648831843360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3B3AF51-CEC7-7CF1-EFE8-1124F094B868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25D245-42FB-1F13-0CD7-C3083A4DA676}"/>
              </a:ext>
            </a:extLst>
          </p:cNvPr>
          <p:cNvGrpSpPr/>
          <p:nvPr/>
        </p:nvGrpSpPr>
        <p:grpSpPr>
          <a:xfrm>
            <a:off x="6076950" y="3557452"/>
            <a:ext cx="409945" cy="369332"/>
            <a:chOff x="6934200" y="4431268"/>
            <a:chExt cx="409945" cy="36933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D797BE2-8517-6497-D655-E8EE30DBDA8C}"/>
                </a:ext>
              </a:extLst>
            </p:cNvPr>
            <p:cNvSpPr/>
            <p:nvPr/>
          </p:nvSpPr>
          <p:spPr>
            <a:xfrm>
              <a:off x="6934200" y="4572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438A9D7-37F7-69F3-97D0-6800398B37BE}"/>
                    </a:ext>
                  </a:extLst>
                </p:cNvPr>
                <p:cNvSpPr txBox="1"/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199969" y="5086562"/>
                <a:ext cx="497187" cy="395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969" y="5086562"/>
                <a:ext cx="497187" cy="395558"/>
              </a:xfrm>
              <a:prstGeom prst="rect">
                <a:avLst/>
              </a:prstGeom>
              <a:blipFill>
                <a:blip r:embed="rId10"/>
                <a:stretch>
                  <a:fillRect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2904569" y="2783784"/>
            <a:ext cx="2895600" cy="1828800"/>
            <a:chOff x="914400" y="1676400"/>
            <a:chExt cx="2895600" cy="1828800"/>
          </a:xfrm>
        </p:grpSpPr>
        <p:sp>
          <p:nvSpPr>
            <p:cNvPr id="80" name="Oval 79"/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1848886-F98C-6638-0A2C-4B1E9B93FD7D}"/>
              </a:ext>
            </a:extLst>
          </p:cNvPr>
          <p:cNvCxnSpPr>
            <a:cxnSpLocks/>
          </p:cNvCxnSpPr>
          <p:nvPr/>
        </p:nvCxnSpPr>
        <p:spPr>
          <a:xfrm flipH="1" flipV="1">
            <a:off x="3496425" y="3658642"/>
            <a:ext cx="333094" cy="224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59BF9C2-C648-570C-6374-9CF8748E440F}"/>
              </a:ext>
            </a:extLst>
          </p:cNvPr>
          <p:cNvCxnSpPr>
            <a:cxnSpLocks/>
          </p:cNvCxnSpPr>
          <p:nvPr/>
        </p:nvCxnSpPr>
        <p:spPr>
          <a:xfrm flipH="1" flipV="1">
            <a:off x="3175283" y="3228416"/>
            <a:ext cx="197036" cy="3494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44AFB-1B8D-8765-97E0-7EF8EFA61FDB}"/>
              </a:ext>
            </a:extLst>
          </p:cNvPr>
          <p:cNvCxnSpPr>
            <a:cxnSpLocks/>
          </p:cNvCxnSpPr>
          <p:nvPr/>
        </p:nvCxnSpPr>
        <p:spPr>
          <a:xfrm flipH="1">
            <a:off x="3045201" y="3990416"/>
            <a:ext cx="784318" cy="4033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B2EB954-2B0F-5E63-F040-BD6D5E654DCC}"/>
              </a:ext>
            </a:extLst>
          </p:cNvPr>
          <p:cNvCxnSpPr>
            <a:cxnSpLocks/>
          </p:cNvCxnSpPr>
          <p:nvPr/>
        </p:nvCxnSpPr>
        <p:spPr>
          <a:xfrm flipH="1">
            <a:off x="2704737" y="3174534"/>
            <a:ext cx="340464" cy="420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63375E-218A-3C53-C1AB-86666F624F89}"/>
              </a:ext>
            </a:extLst>
          </p:cNvPr>
          <p:cNvCxnSpPr>
            <a:cxnSpLocks/>
          </p:cNvCxnSpPr>
          <p:nvPr/>
        </p:nvCxnSpPr>
        <p:spPr>
          <a:xfrm flipH="1" flipV="1">
            <a:off x="2704737" y="3764810"/>
            <a:ext cx="264264" cy="5527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3F78E9-EA90-EFD6-2D4A-B10844B9817C}"/>
                  </a:ext>
                </a:extLst>
              </p:cNvPr>
              <p:cNvSpPr txBox="1"/>
              <p:nvPr/>
            </p:nvSpPr>
            <p:spPr>
              <a:xfrm>
                <a:off x="3703379" y="3923403"/>
                <a:ext cx="37061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3F78E9-EA90-EFD6-2D4A-B10844B98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379" y="3923403"/>
                <a:ext cx="37061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E2171CFB-EC31-2DB1-5051-81B6ACD287D3}"/>
              </a:ext>
            </a:extLst>
          </p:cNvPr>
          <p:cNvSpPr/>
          <p:nvPr/>
        </p:nvSpPr>
        <p:spPr>
          <a:xfrm>
            <a:off x="3768176" y="3795743"/>
            <a:ext cx="234724" cy="2402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6">
            <a:extLst>
              <a:ext uri="{FF2B5EF4-FFF2-40B4-BE49-F238E27FC236}">
                <a16:creationId xmlns:a16="http://schemas.microsoft.com/office/drawing/2014/main" id="{C2181527-4BB9-4CFC-819D-DE48FC9978A6}"/>
              </a:ext>
            </a:extLst>
          </p:cNvPr>
          <p:cNvSpPr txBox="1">
            <a:spLocks/>
          </p:cNvSpPr>
          <p:nvPr/>
        </p:nvSpPr>
        <p:spPr>
          <a:xfrm>
            <a:off x="628650" y="-3989"/>
            <a:ext cx="7886700" cy="712108"/>
          </a:xfrm>
          <a:prstGeom prst="rect">
            <a:avLst/>
          </a:prstGeom>
          <a:solidFill>
            <a:srgbClr val="006C3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Answering </a:t>
            </a:r>
            <a:r>
              <a:rPr lang="en-US" sz="3200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VertexQuery</a:t>
            </a:r>
            <a:endParaRPr lang="en-US" sz="32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D56509-CFCB-4456-FE65-4D1DBD272478}"/>
                  </a:ext>
                </a:extLst>
              </p:cNvPr>
              <p:cNvSpPr txBox="1"/>
              <p:nvPr/>
            </p:nvSpPr>
            <p:spPr>
              <a:xfrm>
                <a:off x="5048555" y="3536751"/>
                <a:ext cx="3754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D56509-CFCB-4456-FE65-4D1DBD272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555" y="3536751"/>
                <a:ext cx="375423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8B1FB2A-BE5A-1EE4-4695-FA13567376BE}"/>
              </a:ext>
            </a:extLst>
          </p:cNvPr>
          <p:cNvSpPr/>
          <p:nvPr/>
        </p:nvSpPr>
        <p:spPr>
          <a:xfrm>
            <a:off x="5002253" y="3429000"/>
            <a:ext cx="234724" cy="2402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7B95E5-71DC-AD0B-DA4D-4B57B56CD2DF}"/>
              </a:ext>
            </a:extLst>
          </p:cNvPr>
          <p:cNvSpPr/>
          <p:nvPr/>
        </p:nvSpPr>
        <p:spPr>
          <a:xfrm>
            <a:off x="3787918" y="1072610"/>
            <a:ext cx="4024502" cy="426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5365603-7039-FC5A-A899-FAC7A69FEE2A}"/>
              </a:ext>
            </a:extLst>
          </p:cNvPr>
          <p:cNvSpPr/>
          <p:nvPr/>
        </p:nvSpPr>
        <p:spPr>
          <a:xfrm>
            <a:off x="4548965" y="1508820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05FE21-A6D5-047A-C888-EC02D6B454DD}"/>
                  </a:ext>
                </a:extLst>
              </p:cNvPr>
              <p:cNvSpPr txBox="1"/>
              <p:nvPr/>
            </p:nvSpPr>
            <p:spPr>
              <a:xfrm>
                <a:off x="5647769" y="1566470"/>
                <a:ext cx="3363806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VertexQuery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) in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time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05FE21-A6D5-047A-C888-EC02D6B45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769" y="1566470"/>
                <a:ext cx="3363806" cy="369332"/>
              </a:xfrm>
              <a:prstGeom prst="rect">
                <a:avLst/>
              </a:prstGeom>
              <a:blipFill>
                <a:blip r:embed="rId13"/>
                <a:stretch>
                  <a:fillRect l="-1449" t="-9836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9EF11F-CBC6-253B-F482-0CEB9C3CB5A2}"/>
                  </a:ext>
                </a:extLst>
              </p:cNvPr>
              <p:cNvSpPr txBox="1"/>
              <p:nvPr/>
            </p:nvSpPr>
            <p:spPr>
              <a:xfrm>
                <a:off x="935398" y="6370530"/>
                <a:ext cx="3112171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IN" dirty="0"/>
                  <a:t> are </a:t>
                </a:r>
                <a:r>
                  <a:rPr lang="en-IN" b="1" dirty="0">
                    <a:solidFill>
                      <a:srgbClr val="7030A0"/>
                    </a:solidFill>
                  </a:rPr>
                  <a:t>strongly connected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9EF11F-CBC6-253B-F482-0CEB9C3CB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98" y="6370530"/>
                <a:ext cx="3112171" cy="369332"/>
              </a:xfrm>
              <a:prstGeom prst="rect">
                <a:avLst/>
              </a:prstGeom>
              <a:blipFill>
                <a:blip r:embed="rId14"/>
                <a:stretch>
                  <a:fillRect t="-8197" r="-1566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891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uiExpand="1" build="p"/>
      <p:bldP spid="7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77AD5-4FA1-AB2D-A925-48BD695252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830510"/>
                <a:ext cx="7886700" cy="5327009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IN" sz="2000" dirty="0"/>
                  <a:t>Mapping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6C3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IN" sz="2000" b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6C3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sz="2000" b="1" i="1">
                        <a:solidFill>
                          <a:srgbClr val="006C3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/>
                  <a:t>: a topological ordering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en-IN" sz="2000" dirty="0"/>
              </a:p>
              <a:p>
                <a:pPr marL="0" indent="0">
                  <a:buNone/>
                </a:pPr>
                <a:endParaRPr lang="en-IN" sz="2000" b="1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r>
                  <a:rPr lang="en-IN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IN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</a:rPr>
                  <a:t> contributes to any</a:t>
                </a:r>
                <a:r>
                  <a:rPr lang="en-US" sz="2000" dirty="0"/>
                  <a:t> 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/>
                  <a:t>)-</a:t>
                </a:r>
                <a:r>
                  <a:rPr lang="en-US" sz="2000" b="1" dirty="0" err="1"/>
                  <a:t>Mincut</a:t>
                </a:r>
                <a:endParaRPr lang="en-IN" sz="2000" dirty="0"/>
              </a:p>
              <a:p>
                <a:pPr marL="0" indent="0">
                  <a:buNone/>
                </a:pPr>
                <a:endParaRPr lang="en-IN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77AD5-4FA1-AB2D-A925-48BD695252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30510"/>
                <a:ext cx="7886700" cy="5327009"/>
              </a:xfrm>
              <a:blipFill>
                <a:blip r:embed="rId2"/>
                <a:stretch>
                  <a:fillRect l="-850" t="-13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6">
            <a:extLst>
              <a:ext uri="{FF2B5EF4-FFF2-40B4-BE49-F238E27FC236}">
                <a16:creationId xmlns:a16="http://schemas.microsoft.com/office/drawing/2014/main" id="{30FBAA93-D412-6ECB-1F66-82BE7A852357}"/>
              </a:ext>
            </a:extLst>
          </p:cNvPr>
          <p:cNvSpPr txBox="1">
            <a:spLocks/>
          </p:cNvSpPr>
          <p:nvPr/>
        </p:nvSpPr>
        <p:spPr>
          <a:xfrm>
            <a:off x="628650" y="-3989"/>
            <a:ext cx="7886700" cy="712108"/>
          </a:xfrm>
          <a:prstGeom prst="rect">
            <a:avLst/>
          </a:prstGeom>
          <a:solidFill>
            <a:srgbClr val="006C3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A </a:t>
            </a:r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compact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 data structure</a:t>
            </a:r>
            <a:endParaRPr lang="en-US" sz="32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0A2FE72-1EA7-0E1B-D2F7-090AD4B3B937}"/>
              </a:ext>
            </a:extLst>
          </p:cNvPr>
          <p:cNvSpPr/>
          <p:nvPr/>
        </p:nvSpPr>
        <p:spPr>
          <a:xfrm>
            <a:off x="4385166" y="1215895"/>
            <a:ext cx="318782" cy="57500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187F1E-7347-7374-7696-FEAB5AF4CAA7}"/>
                  </a:ext>
                </a:extLst>
              </p:cNvPr>
              <p:cNvSpPr txBox="1"/>
              <p:nvPr/>
            </p:nvSpPr>
            <p:spPr>
              <a:xfrm>
                <a:off x="2854271" y="2785941"/>
                <a:ext cx="3601883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Directed Acyclic Graph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IN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187F1E-7347-7374-7696-FEAB5AF4C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271" y="2785941"/>
                <a:ext cx="3601883" cy="369332"/>
              </a:xfrm>
              <a:prstGeom prst="rect">
                <a:avLst/>
              </a:prstGeom>
              <a:blipFill>
                <a:blip r:embed="rId3"/>
                <a:stretch>
                  <a:fillRect l="-1180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211180C-7F89-B2C5-9A8A-B58C35F03430}"/>
              </a:ext>
            </a:extLst>
          </p:cNvPr>
          <p:cNvSpPr txBox="1"/>
          <p:nvPr/>
        </p:nvSpPr>
        <p:spPr>
          <a:xfrm>
            <a:off x="1916685" y="1801813"/>
            <a:ext cx="570092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Compress each strongly connected component into a node</a:t>
            </a:r>
            <a:endParaRPr lang="en-IN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18302FC-91AC-05DA-1FEE-59C835970012}"/>
              </a:ext>
            </a:extLst>
          </p:cNvPr>
          <p:cNvSpPr/>
          <p:nvPr/>
        </p:nvSpPr>
        <p:spPr>
          <a:xfrm>
            <a:off x="4385166" y="2186673"/>
            <a:ext cx="318782" cy="58210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133D37-A851-4737-8BCD-1F68D2E60C2F}"/>
              </a:ext>
            </a:extLst>
          </p:cNvPr>
          <p:cNvGrpSpPr/>
          <p:nvPr/>
        </p:nvGrpSpPr>
        <p:grpSpPr>
          <a:xfrm>
            <a:off x="1122898" y="4200776"/>
            <a:ext cx="7001021" cy="152400"/>
            <a:chOff x="1122898" y="4829951"/>
            <a:chExt cx="7001021" cy="152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3883D7-2AEE-B9FA-CA68-7E1FF1D1E302}"/>
                </a:ext>
              </a:extLst>
            </p:cNvPr>
            <p:cNvSpPr/>
            <p:nvPr/>
          </p:nvSpPr>
          <p:spPr>
            <a:xfrm>
              <a:off x="2703349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592A07-DF7A-5278-ED93-5C1B58D7D576}"/>
                </a:ext>
              </a:extLst>
            </p:cNvPr>
            <p:cNvSpPr/>
            <p:nvPr/>
          </p:nvSpPr>
          <p:spPr>
            <a:xfrm>
              <a:off x="1649715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EC22A5-ED1A-B45B-DD46-E15E88FAB4FE}"/>
                </a:ext>
              </a:extLst>
            </p:cNvPr>
            <p:cNvSpPr/>
            <p:nvPr/>
          </p:nvSpPr>
          <p:spPr>
            <a:xfrm>
              <a:off x="1122898" y="4829951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41E24C2-FDDB-C8CE-36B7-056AD645AC9E}"/>
                </a:ext>
              </a:extLst>
            </p:cNvPr>
            <p:cNvSpPr/>
            <p:nvPr/>
          </p:nvSpPr>
          <p:spPr>
            <a:xfrm>
              <a:off x="2176532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2734EC-0D47-D86D-93BA-7FAF51029E98}"/>
                </a:ext>
              </a:extLst>
            </p:cNvPr>
            <p:cNvSpPr/>
            <p:nvPr/>
          </p:nvSpPr>
          <p:spPr>
            <a:xfrm>
              <a:off x="3230166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3E164C1-CF60-37D0-19E3-8FEEEB9D33C7}"/>
                </a:ext>
              </a:extLst>
            </p:cNvPr>
            <p:cNvSpPr/>
            <p:nvPr/>
          </p:nvSpPr>
          <p:spPr>
            <a:xfrm>
              <a:off x="4283800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E00F37-0B2C-05DA-A7A9-EB86603C1495}"/>
                </a:ext>
              </a:extLst>
            </p:cNvPr>
            <p:cNvSpPr/>
            <p:nvPr/>
          </p:nvSpPr>
          <p:spPr>
            <a:xfrm>
              <a:off x="3756983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D00160F-F7F6-1FE9-3425-FB63F7F3860F}"/>
                </a:ext>
              </a:extLst>
            </p:cNvPr>
            <p:cNvSpPr/>
            <p:nvPr/>
          </p:nvSpPr>
          <p:spPr>
            <a:xfrm>
              <a:off x="5337434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EA451A6-D84B-A956-064C-2F39F0AD13FE}"/>
                </a:ext>
              </a:extLst>
            </p:cNvPr>
            <p:cNvSpPr/>
            <p:nvPr/>
          </p:nvSpPr>
          <p:spPr>
            <a:xfrm>
              <a:off x="6391068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7FEF3EB-98D2-BEE5-345B-6EA5E0D47FA9}"/>
                </a:ext>
              </a:extLst>
            </p:cNvPr>
            <p:cNvSpPr/>
            <p:nvPr/>
          </p:nvSpPr>
          <p:spPr>
            <a:xfrm>
              <a:off x="7444702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7124E8-0967-B570-24C1-1D279EE67789}"/>
                </a:ext>
              </a:extLst>
            </p:cNvPr>
            <p:cNvSpPr/>
            <p:nvPr/>
          </p:nvSpPr>
          <p:spPr>
            <a:xfrm>
              <a:off x="7971519" y="4829951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C1AC88A-369A-CF23-65B6-3D632B9EF61E}"/>
                </a:ext>
              </a:extLst>
            </p:cNvPr>
            <p:cNvSpPr/>
            <p:nvPr/>
          </p:nvSpPr>
          <p:spPr>
            <a:xfrm>
              <a:off x="5864251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F3AFEEC-E727-EBA5-1259-180266616E7F}"/>
                </a:ext>
              </a:extLst>
            </p:cNvPr>
            <p:cNvSpPr/>
            <p:nvPr/>
          </p:nvSpPr>
          <p:spPr>
            <a:xfrm>
              <a:off x="6917885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A0BCBF0-199C-DE9C-3218-5779768051FB}"/>
                </a:ext>
              </a:extLst>
            </p:cNvPr>
            <p:cNvSpPr/>
            <p:nvPr/>
          </p:nvSpPr>
          <p:spPr>
            <a:xfrm>
              <a:off x="4810617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CDC1D4-B3C5-3F76-15FF-B9C760ACD418}"/>
                  </a:ext>
                </a:extLst>
              </p:cNvPr>
              <p:cNvSpPr txBox="1"/>
              <p:nvPr/>
            </p:nvSpPr>
            <p:spPr>
              <a:xfrm>
                <a:off x="7880846" y="4673429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CDC1D4-B3C5-3F76-15FF-B9C760ACD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846" y="4673429"/>
                <a:ext cx="33374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2744D2-8078-8381-A8F8-1307485F34CF}"/>
                  </a:ext>
                </a:extLst>
              </p:cNvPr>
              <p:cNvSpPr txBox="1"/>
              <p:nvPr/>
            </p:nvSpPr>
            <p:spPr>
              <a:xfrm>
                <a:off x="1049003" y="4631484"/>
                <a:ext cx="301625" cy="3683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2744D2-8078-8381-A8F8-1307485F3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03" y="4631484"/>
                <a:ext cx="301625" cy="3683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3512D2-8475-5BB2-92FD-A3F832FD66A7}"/>
              </a:ext>
            </a:extLst>
          </p:cNvPr>
          <p:cNvCxnSpPr>
            <a:cxnSpLocks/>
          </p:cNvCxnSpPr>
          <p:nvPr/>
        </p:nvCxnSpPr>
        <p:spPr>
          <a:xfrm flipV="1">
            <a:off x="1199098" y="4353176"/>
            <a:ext cx="0" cy="391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C7B4E1F-902B-29E4-A751-5127CE94E3BA}"/>
              </a:ext>
            </a:extLst>
          </p:cNvPr>
          <p:cNvCxnSpPr>
            <a:cxnSpLocks/>
          </p:cNvCxnSpPr>
          <p:nvPr/>
        </p:nvCxnSpPr>
        <p:spPr>
          <a:xfrm flipV="1">
            <a:off x="8062690" y="4385439"/>
            <a:ext cx="0" cy="391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7AB64766-1CBD-B252-7D36-DF4F9A68C687}"/>
              </a:ext>
            </a:extLst>
          </p:cNvPr>
          <p:cNvSpPr/>
          <p:nvPr/>
        </p:nvSpPr>
        <p:spPr>
          <a:xfrm flipH="1">
            <a:off x="7070284" y="3820527"/>
            <a:ext cx="1006768" cy="1099616"/>
          </a:xfrm>
          <a:prstGeom prst="arc">
            <a:avLst>
              <a:gd name="adj1" fmla="val 12028220"/>
              <a:gd name="adj2" fmla="val 2080346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81359E38-BBAE-6238-5CBB-FE3A14EAD42F}"/>
              </a:ext>
            </a:extLst>
          </p:cNvPr>
          <p:cNvSpPr/>
          <p:nvPr/>
        </p:nvSpPr>
        <p:spPr>
          <a:xfrm flipH="1">
            <a:off x="4412609" y="3737594"/>
            <a:ext cx="2043545" cy="1099616"/>
          </a:xfrm>
          <a:prstGeom prst="arc">
            <a:avLst>
              <a:gd name="adj1" fmla="val 11143813"/>
              <a:gd name="adj2" fmla="val 21399827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CC141154-2C89-4869-E30B-500ACFBECB61}"/>
              </a:ext>
            </a:extLst>
          </p:cNvPr>
          <p:cNvSpPr/>
          <p:nvPr/>
        </p:nvSpPr>
        <p:spPr>
          <a:xfrm flipH="1">
            <a:off x="1217623" y="3680123"/>
            <a:ext cx="2043545" cy="1099616"/>
          </a:xfrm>
          <a:prstGeom prst="arc">
            <a:avLst>
              <a:gd name="adj1" fmla="val 10885122"/>
              <a:gd name="adj2" fmla="val 21399827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66B876-E500-05A4-45E7-D31D25F477E5}"/>
                  </a:ext>
                </a:extLst>
              </p:cNvPr>
              <p:cNvSpPr txBox="1"/>
              <p:nvPr/>
            </p:nvSpPr>
            <p:spPr>
              <a:xfrm>
                <a:off x="4313430" y="808618"/>
                <a:ext cx="497187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66B876-E500-05A4-45E7-D31D25F47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430" y="808618"/>
                <a:ext cx="497187" cy="395558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3449D5-C041-DE7C-F421-1BBA25E40B27}"/>
                  </a:ext>
                </a:extLst>
              </p:cNvPr>
              <p:cNvSpPr txBox="1"/>
              <p:nvPr/>
            </p:nvSpPr>
            <p:spPr>
              <a:xfrm>
                <a:off x="5752739" y="4669703"/>
                <a:ext cx="3754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3449D5-C041-DE7C-F421-1BBA25E40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739" y="4669703"/>
                <a:ext cx="37542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D0A09D1-AE58-608B-AA5E-D8EB18D1E574}"/>
                  </a:ext>
                </a:extLst>
              </p:cNvPr>
              <p:cNvSpPr txBox="1"/>
              <p:nvPr/>
            </p:nvSpPr>
            <p:spPr>
              <a:xfrm>
                <a:off x="3666992" y="4673429"/>
                <a:ext cx="301625" cy="3683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D0A09D1-AE58-608B-AA5E-D8EB18D1E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92" y="4673429"/>
                <a:ext cx="301625" cy="368354"/>
              </a:xfrm>
              <a:prstGeom prst="rect">
                <a:avLst/>
              </a:prstGeom>
              <a:blipFill>
                <a:blip r:embed="rId8"/>
                <a:stretch>
                  <a:fillRect r="-20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C0CE0D8-AD9F-DF03-6595-81141C39E8BD}"/>
              </a:ext>
            </a:extLst>
          </p:cNvPr>
          <p:cNvCxnSpPr>
            <a:cxnSpLocks/>
          </p:cNvCxnSpPr>
          <p:nvPr/>
        </p:nvCxnSpPr>
        <p:spPr>
          <a:xfrm flipV="1">
            <a:off x="3826248" y="4355335"/>
            <a:ext cx="0" cy="391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15D5BFA-5F13-0951-D816-532B33DCC97E}"/>
              </a:ext>
            </a:extLst>
          </p:cNvPr>
          <p:cNvCxnSpPr>
            <a:cxnSpLocks/>
          </p:cNvCxnSpPr>
          <p:nvPr/>
        </p:nvCxnSpPr>
        <p:spPr>
          <a:xfrm flipV="1">
            <a:off x="5954132" y="4370335"/>
            <a:ext cx="0" cy="391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1EE6DEC-13B1-CE8D-8D93-A6DA6039BAA9}"/>
                  </a:ext>
                </a:extLst>
              </p:cNvPr>
              <p:cNvSpPr txBox="1"/>
              <p:nvPr/>
            </p:nvSpPr>
            <p:spPr>
              <a:xfrm>
                <a:off x="6016651" y="1113199"/>
                <a:ext cx="1709058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Edge</a:t>
                </a:r>
                <a:r>
                  <a:rPr lang="en-US" b="1" dirty="0" err="1"/>
                  <a:t>Query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/>
                  <a:t>)  </a:t>
                </a:r>
                <a:r>
                  <a:rPr lang="en-US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1EE6DEC-13B1-CE8D-8D93-A6DA6039B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651" y="1113199"/>
                <a:ext cx="1709058" cy="369332"/>
              </a:xfrm>
              <a:prstGeom prst="rect">
                <a:avLst/>
              </a:prstGeom>
              <a:blipFill>
                <a:blip r:embed="rId10"/>
                <a:stretch>
                  <a:fillRect l="-3214" t="-10000" r="-25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FF4C8D-A9BD-60B6-7BBB-290E5961ACB1}"/>
                  </a:ext>
                </a:extLst>
              </p:cNvPr>
              <p:cNvSpPr txBox="1"/>
              <p:nvPr/>
            </p:nvSpPr>
            <p:spPr>
              <a:xfrm>
                <a:off x="6396197" y="4392424"/>
                <a:ext cx="1864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rgbClr val="0070C0"/>
                    </a:solidFill>
                  </a:rPr>
                  <a:t>…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3         2        1</m:t>
                    </m:r>
                  </m:oMath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FF4C8D-A9BD-60B6-7BBB-290E5961A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197" y="4392424"/>
                <a:ext cx="1864613" cy="369332"/>
              </a:xfrm>
              <a:prstGeom prst="rect">
                <a:avLst/>
              </a:prstGeom>
              <a:blipFill>
                <a:blip r:embed="rId11"/>
                <a:stretch>
                  <a:fillRect l="-2614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Left 41">
            <a:extLst>
              <a:ext uri="{FF2B5EF4-FFF2-40B4-BE49-F238E27FC236}">
                <a16:creationId xmlns:a16="http://schemas.microsoft.com/office/drawing/2014/main" id="{084C413E-F827-5273-FD4F-A6169C82AE6C}"/>
              </a:ext>
            </a:extLst>
          </p:cNvPr>
          <p:cNvSpPr/>
          <p:nvPr/>
        </p:nvSpPr>
        <p:spPr>
          <a:xfrm>
            <a:off x="3467726" y="4931791"/>
            <a:ext cx="2979097" cy="29298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D72F6B-7877-7DD2-35DD-A736E193D583}"/>
              </a:ext>
            </a:extLst>
          </p:cNvPr>
          <p:cNvCxnSpPr>
            <a:cxnSpLocks/>
          </p:cNvCxnSpPr>
          <p:nvPr/>
        </p:nvCxnSpPr>
        <p:spPr>
          <a:xfrm>
            <a:off x="4112148" y="3279878"/>
            <a:ext cx="0" cy="171996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C279C1E-49EA-7117-B4EE-5B8EE757087E}"/>
              </a:ext>
            </a:extLst>
          </p:cNvPr>
          <p:cNvSpPr txBox="1"/>
          <p:nvPr/>
        </p:nvSpPr>
        <p:spPr>
          <a:xfrm>
            <a:off x="318782" y="247772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56A6628-1EB5-0D41-58AB-5E211F7BEF8B}"/>
                  </a:ext>
                </a:extLst>
              </p:cNvPr>
              <p:cNvSpPr txBox="1"/>
              <p:nvPr/>
            </p:nvSpPr>
            <p:spPr>
              <a:xfrm>
                <a:off x="5198533" y="5635757"/>
                <a:ext cx="1248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1800" b="1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1800" b="1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56A6628-1EB5-0D41-58AB-5E211F7BE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33" y="5635757"/>
                <a:ext cx="124829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row: Right 45">
            <a:extLst>
              <a:ext uri="{FF2B5EF4-FFF2-40B4-BE49-F238E27FC236}">
                <a16:creationId xmlns:a16="http://schemas.microsoft.com/office/drawing/2014/main" id="{C6D0157F-F64E-75BE-6F01-8E05AB4FB42B}"/>
              </a:ext>
            </a:extLst>
          </p:cNvPr>
          <p:cNvSpPr/>
          <p:nvPr/>
        </p:nvSpPr>
        <p:spPr>
          <a:xfrm>
            <a:off x="4569714" y="5645557"/>
            <a:ext cx="573811" cy="3398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9BC942-5842-845F-EF0C-294299300C4E}"/>
                  </a:ext>
                </a:extLst>
              </p:cNvPr>
              <p:cNvSpPr txBox="1"/>
              <p:nvPr/>
            </p:nvSpPr>
            <p:spPr>
              <a:xfrm>
                <a:off x="5196942" y="5601812"/>
                <a:ext cx="1433661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solidFill>
                            <a:srgbClr val="006C31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9BC942-5842-845F-EF0C-294299300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942" y="5601812"/>
                <a:ext cx="1433661" cy="369332"/>
              </a:xfrm>
              <a:prstGeom prst="rect">
                <a:avLst/>
              </a:prstGeom>
              <a:blipFill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row: Left-Right 46">
            <a:extLst>
              <a:ext uri="{FF2B5EF4-FFF2-40B4-BE49-F238E27FC236}">
                <a16:creationId xmlns:a16="http://schemas.microsoft.com/office/drawing/2014/main" id="{82B6D029-77FB-5A64-7312-734EC6B56630}"/>
              </a:ext>
            </a:extLst>
          </p:cNvPr>
          <p:cNvSpPr/>
          <p:nvPr/>
        </p:nvSpPr>
        <p:spPr>
          <a:xfrm flipV="1">
            <a:off x="4395043" y="5652750"/>
            <a:ext cx="755064" cy="337465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F67E957-ADFF-8402-0022-0EE96FDF3906}"/>
                  </a:ext>
                </a:extLst>
              </p:cNvPr>
              <p:cNvSpPr txBox="1"/>
              <p:nvPr/>
            </p:nvSpPr>
            <p:spPr>
              <a:xfrm>
                <a:off x="7486851" y="1110366"/>
                <a:ext cx="141417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time</a:t>
                </a:r>
                <a:endParaRPr lang="en-IN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F67E957-ADFF-8402-0022-0EE96FDF3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851" y="1110366"/>
                <a:ext cx="1414170" cy="369332"/>
              </a:xfrm>
              <a:prstGeom prst="rect">
                <a:avLst/>
              </a:prstGeom>
              <a:blipFill>
                <a:blip r:embed="rId14"/>
                <a:stretch>
                  <a:fillRect l="-3571" t="-6667" r="-267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8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24" grpId="0"/>
      <p:bldP spid="25" grpId="0"/>
      <p:bldP spid="32" grpId="0" animBg="1"/>
      <p:bldP spid="32" grpId="1" animBg="1"/>
      <p:bldP spid="33" grpId="0" animBg="1"/>
      <p:bldP spid="33" grpId="1" animBg="1"/>
      <p:bldP spid="2" grpId="0" animBg="1"/>
      <p:bldP spid="2" grpId="1" animBg="1"/>
      <p:bldP spid="9" grpId="0"/>
      <p:bldP spid="26" grpId="0"/>
      <p:bldP spid="28" grpId="0"/>
      <p:bldP spid="34" grpId="0" animBg="1"/>
      <p:bldP spid="37" grpId="0"/>
      <p:bldP spid="42" grpId="0" animBg="1"/>
      <p:bldP spid="45" grpId="0"/>
      <p:bldP spid="46" grpId="0" animBg="1"/>
      <p:bldP spid="38" grpId="0" animBg="1"/>
      <p:bldP spid="47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DEE68F9-AFCB-8041-DBCE-E462CC75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73">
                <a:extLst>
                  <a:ext uri="{FF2B5EF4-FFF2-40B4-BE49-F238E27FC236}">
                    <a16:creationId xmlns:a16="http://schemas.microsoft.com/office/drawing/2014/main" id="{FD2DE50A-319B-A79B-884B-8FE6597CA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IN" sz="2000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Definition</a:t>
                </a:r>
                <a:r>
                  <a:rPr lang="en-IN" sz="2000" dirty="0">
                    <a:sym typeface="Wingdings" panose="05000000000000000000" pitchFamily="2" charset="2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IN" sz="2000" dirty="0">
                    <a:sym typeface="Wingdings" panose="05000000000000000000" pitchFamily="2" charset="2"/>
                  </a:rPr>
                  <a:t>Smallest set of </a:t>
                </a:r>
                <a:r>
                  <a:rPr lang="en-US" sz="2000" dirty="0">
                    <a:solidFill>
                      <a:schemeClr val="tx1"/>
                    </a:solidFill>
                    <a:latin typeface="Arial Rounded MT Bold" panose="020F0704030504030204" pitchFamily="34" charset="77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 Rounded MT Bold" panose="020F0704030504030204" pitchFamily="34" charset="77"/>
                  </a:rPr>
                  <a:t>)-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Rounded MT Bold" panose="020F0704030504030204" pitchFamily="34" charset="77"/>
                  </a:rPr>
                  <a:t>Mincuts</a:t>
                </a:r>
                <a:r>
                  <a:rPr lang="en-IN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such that for each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IN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at least </a:t>
                </a:r>
                <a:r>
                  <a:rPr lang="en-IN" sz="20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IN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IN" sz="20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mincut</a:t>
                </a:r>
                <a:r>
                  <a:rPr lang="en-IN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present in the set.  </a:t>
                </a: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  <a:p>
                <a:endParaRPr lang="en-IN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Content Placeholder 73">
                <a:extLst>
                  <a:ext uri="{FF2B5EF4-FFF2-40B4-BE49-F238E27FC236}">
                    <a16:creationId xmlns:a16="http://schemas.microsoft.com/office/drawing/2014/main" id="{FD2DE50A-319B-A79B-884B-8FE6597CA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AA2DE9E-956A-CB87-CF3D-DD8D828441CE}"/>
              </a:ext>
            </a:extLst>
          </p:cNvPr>
          <p:cNvSpPr/>
          <p:nvPr/>
        </p:nvSpPr>
        <p:spPr>
          <a:xfrm>
            <a:off x="2708190" y="797493"/>
            <a:ext cx="4267200" cy="3073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9A749-99CE-4C6A-51D5-5853876F4F99}"/>
              </a:ext>
            </a:extLst>
          </p:cNvPr>
          <p:cNvGrpSpPr/>
          <p:nvPr/>
        </p:nvGrpSpPr>
        <p:grpSpPr>
          <a:xfrm>
            <a:off x="2664847" y="2118759"/>
            <a:ext cx="429181" cy="369332"/>
            <a:chOff x="1219200" y="4442936"/>
            <a:chExt cx="429181" cy="36933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8DC59A8-8A70-7747-6FB6-046336B3F516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26B22B-0D44-3EFB-200F-752BFC40D2AB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438D3D97-4460-C0AC-50D2-CEC453F5607B}"/>
              </a:ext>
            </a:extLst>
          </p:cNvPr>
          <p:cNvSpPr/>
          <p:nvPr/>
        </p:nvSpPr>
        <p:spPr>
          <a:xfrm>
            <a:off x="6446828" y="2347359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43A0C05-FBB5-E348-C226-2538461407A9}"/>
              </a:ext>
            </a:extLst>
          </p:cNvPr>
          <p:cNvGrpSpPr/>
          <p:nvPr/>
        </p:nvGrpSpPr>
        <p:grpSpPr>
          <a:xfrm>
            <a:off x="3246428" y="1432959"/>
            <a:ext cx="2895600" cy="1828800"/>
            <a:chOff x="914400" y="1676400"/>
            <a:chExt cx="2895600" cy="18288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D1B3C2-01B6-364F-30D2-FEF5F8974DE9}"/>
                </a:ext>
              </a:extLst>
            </p:cNvPr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39E88D-1747-0AD8-5318-487488F1EA42}"/>
                </a:ext>
              </a:extLst>
            </p:cNvPr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E5B8C5B-EC69-9B16-507C-0C959C211573}"/>
                </a:ext>
              </a:extLst>
            </p:cNvPr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B3D4A3C-C062-50BA-13A0-F368A42E9E2C}"/>
                </a:ext>
              </a:extLst>
            </p:cNvPr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2D5CE41-1236-883C-6F29-E31E2434C879}"/>
                </a:ext>
              </a:extLst>
            </p:cNvPr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4258355-EE85-EC80-2656-B26FF340FA9F}"/>
                </a:ext>
              </a:extLst>
            </p:cNvPr>
            <p:cNvSpPr/>
            <p:nvPr/>
          </p:nvSpPr>
          <p:spPr>
            <a:xfrm>
              <a:off x="2209112" y="2188032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3B4864-20CD-FFAB-B213-C4DE7290DBC3}"/>
                </a:ext>
              </a:extLst>
            </p:cNvPr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8031EA0-A511-688A-706C-EB7ED052C4F6}"/>
                </a:ext>
              </a:extLst>
            </p:cNvPr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CE9760C-AA6C-5E7C-FE52-64CF6C35A518}"/>
                </a:ext>
              </a:extLst>
            </p:cNvPr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A935507-ED31-FB1B-EC3F-9CFCD0ACDB1D}"/>
                </a:ext>
              </a:extLst>
            </p:cNvPr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16CE96E-E906-B91F-D0E6-C5C03068B56C}"/>
                </a:ext>
              </a:extLst>
            </p:cNvPr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2449ED3-3C98-6197-E8EF-C56A49200F6E}"/>
                </a:ext>
              </a:extLst>
            </p:cNvPr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7A20E26-FE64-4895-8652-5C494C83596A}"/>
                </a:ext>
              </a:extLst>
            </p:cNvPr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9F0D1A7-2F0B-5EEC-219D-4C4476C49984}"/>
                </a:ext>
              </a:extLst>
            </p:cNvPr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0906F0-9D0C-75C0-33FC-8BCC6E81169F}"/>
                  </a:ext>
                </a:extLst>
              </p:cNvPr>
              <p:cNvSpPr txBox="1"/>
              <p:nvPr/>
            </p:nvSpPr>
            <p:spPr>
              <a:xfrm>
                <a:off x="6560665" y="2206627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0906F0-9D0C-75C0-33FC-8BCC6E811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65" y="2206627"/>
                <a:ext cx="3337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itle 36">
                <a:extLst>
                  <a:ext uri="{FF2B5EF4-FFF2-40B4-BE49-F238E27FC236}">
                    <a16:creationId xmlns:a16="http://schemas.microsoft.com/office/drawing/2014/main" id="{5B9589A1-ABE6-623F-9626-DE3B5DC96E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-3989"/>
                <a:ext cx="7886700" cy="712108"/>
              </a:xfrm>
              <a:prstGeom prst="rect">
                <a:avLst/>
              </a:prstGeom>
              <a:solidFill>
                <a:srgbClr val="006C31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200" dirty="0" err="1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Mincut</a:t>
                </a:r>
                <a:r>
                  <a:rPr lang="en-US" sz="32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 Cover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70" name="Title 36">
                <a:extLst>
                  <a:ext uri="{FF2B5EF4-FFF2-40B4-BE49-F238E27FC236}">
                    <a16:creationId xmlns:a16="http://schemas.microsoft.com/office/drawing/2014/main" id="{5B9589A1-ABE6-623F-9626-DE3B5DC96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-3989"/>
                <a:ext cx="7886700" cy="712108"/>
              </a:xfrm>
              <a:prstGeom prst="rect">
                <a:avLst/>
              </a:prstGeom>
              <a:blipFill>
                <a:blip r:embed="rId13"/>
                <a:stretch>
                  <a:fillRect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4ACFE25-B310-BA0A-FDBE-86D64A264EB6}"/>
                  </a:ext>
                </a:extLst>
              </p:cNvPr>
              <p:cNvSpPr txBox="1"/>
              <p:nvPr/>
            </p:nvSpPr>
            <p:spPr>
              <a:xfrm>
                <a:off x="4764400" y="3983696"/>
                <a:ext cx="3930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4ACFE25-B310-BA0A-FDBE-86D64A264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400" y="3983696"/>
                <a:ext cx="39305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DAB5021-ADD9-6A00-01A3-D3B8AF990A8E}"/>
              </a:ext>
            </a:extLst>
          </p:cNvPr>
          <p:cNvSpPr/>
          <p:nvPr/>
        </p:nvSpPr>
        <p:spPr>
          <a:xfrm>
            <a:off x="3901177" y="4451633"/>
            <a:ext cx="4024502" cy="584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6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75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750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1" build="p"/>
      <p:bldP spid="70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77AD5-4FA1-AB2D-A925-48BD695252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830510"/>
                <a:ext cx="7886700" cy="5327009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IN" sz="2000" dirty="0"/>
                  <a:t>Mapping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6C3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IN" sz="2000" b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6C3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sz="2000" b="1" i="1">
                        <a:solidFill>
                          <a:srgbClr val="006C3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/>
                  <a:t>: a topological ordering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en-IN" sz="2000" dirty="0"/>
              </a:p>
              <a:p>
                <a:pPr marL="0" indent="0">
                  <a:buNone/>
                </a:pPr>
                <a:endParaRPr lang="en-IN" sz="2000" b="1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77AD5-4FA1-AB2D-A925-48BD695252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30510"/>
                <a:ext cx="7886700" cy="5327009"/>
              </a:xfrm>
              <a:blipFill>
                <a:blip r:embed="rId2"/>
                <a:stretch>
                  <a:fillRect l="-804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6">
            <a:extLst>
              <a:ext uri="{FF2B5EF4-FFF2-40B4-BE49-F238E27FC236}">
                <a16:creationId xmlns:a16="http://schemas.microsoft.com/office/drawing/2014/main" id="{30FBAA93-D412-6ECB-1F66-82BE7A852357}"/>
              </a:ext>
            </a:extLst>
          </p:cNvPr>
          <p:cNvSpPr txBox="1">
            <a:spLocks/>
          </p:cNvSpPr>
          <p:nvPr/>
        </p:nvSpPr>
        <p:spPr>
          <a:xfrm>
            <a:off x="628650" y="-3989"/>
            <a:ext cx="7886700" cy="712108"/>
          </a:xfrm>
          <a:prstGeom prst="rect">
            <a:avLst/>
          </a:prstGeom>
          <a:solidFill>
            <a:srgbClr val="006C3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A </a:t>
            </a:r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compact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 data structure</a:t>
            </a:r>
            <a:endParaRPr lang="en-US" sz="32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0A2FE72-1EA7-0E1B-D2F7-090AD4B3B937}"/>
              </a:ext>
            </a:extLst>
          </p:cNvPr>
          <p:cNvSpPr/>
          <p:nvPr/>
        </p:nvSpPr>
        <p:spPr>
          <a:xfrm>
            <a:off x="4385166" y="1215895"/>
            <a:ext cx="318782" cy="57500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187F1E-7347-7374-7696-FEAB5AF4CAA7}"/>
                  </a:ext>
                </a:extLst>
              </p:cNvPr>
              <p:cNvSpPr txBox="1"/>
              <p:nvPr/>
            </p:nvSpPr>
            <p:spPr>
              <a:xfrm>
                <a:off x="2854271" y="2785941"/>
                <a:ext cx="3601883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Directed Acyclic Graph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IN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187F1E-7347-7374-7696-FEAB5AF4C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271" y="2785941"/>
                <a:ext cx="3601883" cy="369332"/>
              </a:xfrm>
              <a:prstGeom prst="rect">
                <a:avLst/>
              </a:prstGeom>
              <a:blipFill>
                <a:blip r:embed="rId3"/>
                <a:stretch>
                  <a:fillRect l="-1180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211180C-7F89-B2C5-9A8A-B58C35F03430}"/>
              </a:ext>
            </a:extLst>
          </p:cNvPr>
          <p:cNvSpPr txBox="1"/>
          <p:nvPr/>
        </p:nvSpPr>
        <p:spPr>
          <a:xfrm>
            <a:off x="1916685" y="1801813"/>
            <a:ext cx="570092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Compress each strongly connected component into a node</a:t>
            </a:r>
            <a:endParaRPr lang="en-IN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18302FC-91AC-05DA-1FEE-59C835970012}"/>
              </a:ext>
            </a:extLst>
          </p:cNvPr>
          <p:cNvSpPr/>
          <p:nvPr/>
        </p:nvSpPr>
        <p:spPr>
          <a:xfrm>
            <a:off x="4385166" y="2186673"/>
            <a:ext cx="318782" cy="58210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133D37-A851-4737-8BCD-1F68D2E60C2F}"/>
              </a:ext>
            </a:extLst>
          </p:cNvPr>
          <p:cNvGrpSpPr/>
          <p:nvPr/>
        </p:nvGrpSpPr>
        <p:grpSpPr>
          <a:xfrm>
            <a:off x="1122898" y="4200776"/>
            <a:ext cx="7001021" cy="152400"/>
            <a:chOff x="1122898" y="4829951"/>
            <a:chExt cx="7001021" cy="152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3883D7-2AEE-B9FA-CA68-7E1FF1D1E302}"/>
                </a:ext>
              </a:extLst>
            </p:cNvPr>
            <p:cNvSpPr/>
            <p:nvPr/>
          </p:nvSpPr>
          <p:spPr>
            <a:xfrm>
              <a:off x="2703349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592A07-DF7A-5278-ED93-5C1B58D7D576}"/>
                </a:ext>
              </a:extLst>
            </p:cNvPr>
            <p:cNvSpPr/>
            <p:nvPr/>
          </p:nvSpPr>
          <p:spPr>
            <a:xfrm>
              <a:off x="1649715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EC22A5-ED1A-B45B-DD46-E15E88FAB4FE}"/>
                </a:ext>
              </a:extLst>
            </p:cNvPr>
            <p:cNvSpPr/>
            <p:nvPr/>
          </p:nvSpPr>
          <p:spPr>
            <a:xfrm>
              <a:off x="1122898" y="4829951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41E24C2-FDDB-C8CE-36B7-056AD645AC9E}"/>
                </a:ext>
              </a:extLst>
            </p:cNvPr>
            <p:cNvSpPr/>
            <p:nvPr/>
          </p:nvSpPr>
          <p:spPr>
            <a:xfrm>
              <a:off x="2176532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2734EC-0D47-D86D-93BA-7FAF51029E98}"/>
                </a:ext>
              </a:extLst>
            </p:cNvPr>
            <p:cNvSpPr/>
            <p:nvPr/>
          </p:nvSpPr>
          <p:spPr>
            <a:xfrm>
              <a:off x="3230166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3E164C1-CF60-37D0-19E3-8FEEEB9D33C7}"/>
                </a:ext>
              </a:extLst>
            </p:cNvPr>
            <p:cNvSpPr/>
            <p:nvPr/>
          </p:nvSpPr>
          <p:spPr>
            <a:xfrm>
              <a:off x="4283800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E00F37-0B2C-05DA-A7A9-EB86603C1495}"/>
                </a:ext>
              </a:extLst>
            </p:cNvPr>
            <p:cNvSpPr/>
            <p:nvPr/>
          </p:nvSpPr>
          <p:spPr>
            <a:xfrm>
              <a:off x="3756983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D00160F-F7F6-1FE9-3425-FB63F7F3860F}"/>
                </a:ext>
              </a:extLst>
            </p:cNvPr>
            <p:cNvSpPr/>
            <p:nvPr/>
          </p:nvSpPr>
          <p:spPr>
            <a:xfrm>
              <a:off x="5337434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EA451A6-D84B-A956-064C-2F39F0AD13FE}"/>
                </a:ext>
              </a:extLst>
            </p:cNvPr>
            <p:cNvSpPr/>
            <p:nvPr/>
          </p:nvSpPr>
          <p:spPr>
            <a:xfrm>
              <a:off x="6391068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7FEF3EB-98D2-BEE5-345B-6EA5E0D47FA9}"/>
                </a:ext>
              </a:extLst>
            </p:cNvPr>
            <p:cNvSpPr/>
            <p:nvPr/>
          </p:nvSpPr>
          <p:spPr>
            <a:xfrm>
              <a:off x="7444702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7124E8-0967-B570-24C1-1D279EE67789}"/>
                </a:ext>
              </a:extLst>
            </p:cNvPr>
            <p:cNvSpPr/>
            <p:nvPr/>
          </p:nvSpPr>
          <p:spPr>
            <a:xfrm>
              <a:off x="7971519" y="4829951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C1AC88A-369A-CF23-65B6-3D632B9EF61E}"/>
                </a:ext>
              </a:extLst>
            </p:cNvPr>
            <p:cNvSpPr/>
            <p:nvPr/>
          </p:nvSpPr>
          <p:spPr>
            <a:xfrm>
              <a:off x="5864251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F3AFEEC-E727-EBA5-1259-180266616E7F}"/>
                </a:ext>
              </a:extLst>
            </p:cNvPr>
            <p:cNvSpPr/>
            <p:nvPr/>
          </p:nvSpPr>
          <p:spPr>
            <a:xfrm>
              <a:off x="6917885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A0BCBF0-199C-DE9C-3218-5779768051FB}"/>
                </a:ext>
              </a:extLst>
            </p:cNvPr>
            <p:cNvSpPr/>
            <p:nvPr/>
          </p:nvSpPr>
          <p:spPr>
            <a:xfrm>
              <a:off x="4810617" y="4829951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CDC1D4-B3C5-3F76-15FF-B9C760ACD418}"/>
                  </a:ext>
                </a:extLst>
              </p:cNvPr>
              <p:cNvSpPr txBox="1"/>
              <p:nvPr/>
            </p:nvSpPr>
            <p:spPr>
              <a:xfrm>
                <a:off x="7880846" y="4673429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CDC1D4-B3C5-3F76-15FF-B9C760ACD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846" y="4673429"/>
                <a:ext cx="33374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2744D2-8078-8381-A8F8-1307485F34CF}"/>
                  </a:ext>
                </a:extLst>
              </p:cNvPr>
              <p:cNvSpPr txBox="1"/>
              <p:nvPr/>
            </p:nvSpPr>
            <p:spPr>
              <a:xfrm>
                <a:off x="1049003" y="4631484"/>
                <a:ext cx="301625" cy="3683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2744D2-8078-8381-A8F8-1307485F3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03" y="4631484"/>
                <a:ext cx="301625" cy="3683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3512D2-8475-5BB2-92FD-A3F832FD66A7}"/>
              </a:ext>
            </a:extLst>
          </p:cNvPr>
          <p:cNvCxnSpPr>
            <a:cxnSpLocks/>
          </p:cNvCxnSpPr>
          <p:nvPr/>
        </p:nvCxnSpPr>
        <p:spPr>
          <a:xfrm flipV="1">
            <a:off x="1199098" y="4353176"/>
            <a:ext cx="0" cy="391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C7B4E1F-902B-29E4-A751-5127CE94E3BA}"/>
              </a:ext>
            </a:extLst>
          </p:cNvPr>
          <p:cNvCxnSpPr>
            <a:cxnSpLocks/>
          </p:cNvCxnSpPr>
          <p:nvPr/>
        </p:nvCxnSpPr>
        <p:spPr>
          <a:xfrm flipV="1">
            <a:off x="8062690" y="4385439"/>
            <a:ext cx="0" cy="391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66B876-E500-05A4-45E7-D31D25F477E5}"/>
                  </a:ext>
                </a:extLst>
              </p:cNvPr>
              <p:cNvSpPr txBox="1"/>
              <p:nvPr/>
            </p:nvSpPr>
            <p:spPr>
              <a:xfrm>
                <a:off x="4313430" y="808618"/>
                <a:ext cx="497187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66B876-E500-05A4-45E7-D31D25F47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430" y="808618"/>
                <a:ext cx="497187" cy="395558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FF4C8D-A9BD-60B6-7BBB-290E5961ACB1}"/>
                  </a:ext>
                </a:extLst>
              </p:cNvPr>
              <p:cNvSpPr txBox="1"/>
              <p:nvPr/>
            </p:nvSpPr>
            <p:spPr>
              <a:xfrm>
                <a:off x="6396197" y="4392424"/>
                <a:ext cx="1864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rgbClr val="0070C0"/>
                    </a:solidFill>
                  </a:rPr>
                  <a:t>…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3         2        1</m:t>
                    </m:r>
                  </m:oMath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FF4C8D-A9BD-60B6-7BBB-290E5961A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197" y="4392424"/>
                <a:ext cx="1864613" cy="369332"/>
              </a:xfrm>
              <a:prstGeom prst="rect">
                <a:avLst/>
              </a:prstGeom>
              <a:blipFill>
                <a:blip r:embed="rId11"/>
                <a:stretch>
                  <a:fillRect l="-2614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Left 41">
            <a:extLst>
              <a:ext uri="{FF2B5EF4-FFF2-40B4-BE49-F238E27FC236}">
                <a16:creationId xmlns:a16="http://schemas.microsoft.com/office/drawing/2014/main" id="{084C413E-F827-5273-FD4F-A6169C82AE6C}"/>
              </a:ext>
            </a:extLst>
          </p:cNvPr>
          <p:cNvSpPr/>
          <p:nvPr/>
        </p:nvSpPr>
        <p:spPr>
          <a:xfrm>
            <a:off x="3467726" y="4931791"/>
            <a:ext cx="2979097" cy="29298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279C1E-49EA-7117-B4EE-5B8EE757087E}"/>
              </a:ext>
            </a:extLst>
          </p:cNvPr>
          <p:cNvSpPr txBox="1"/>
          <p:nvPr/>
        </p:nvSpPr>
        <p:spPr>
          <a:xfrm>
            <a:off x="318782" y="247772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ED40F7-E54B-A86A-2A8A-E523416FA150}"/>
                  </a:ext>
                </a:extLst>
              </p:cNvPr>
              <p:cNvSpPr txBox="1"/>
              <p:nvPr/>
            </p:nvSpPr>
            <p:spPr>
              <a:xfrm>
                <a:off x="4845492" y="6214870"/>
                <a:ext cx="4304063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/>
                  <a:t>MincutCover</a:t>
                </a:r>
                <a:r>
                  <a:rPr lang="en-US" b="1" dirty="0"/>
                  <a:t> for</a:t>
                </a:r>
                <a:r>
                  <a:rPr lang="en-US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with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ED40F7-E54B-A86A-2A8A-E523416FA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492" y="6214870"/>
                <a:ext cx="4304063" cy="369332"/>
              </a:xfrm>
              <a:prstGeom prst="rect">
                <a:avLst/>
              </a:prstGeom>
              <a:blipFill>
                <a:blip r:embed="rId12"/>
                <a:stretch>
                  <a:fillRect l="-117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E026142-00FC-BA0B-EC5E-DBC296806068}"/>
              </a:ext>
            </a:extLst>
          </p:cNvPr>
          <p:cNvCxnSpPr>
            <a:cxnSpLocks/>
          </p:cNvCxnSpPr>
          <p:nvPr/>
        </p:nvCxnSpPr>
        <p:spPr>
          <a:xfrm>
            <a:off x="1469616" y="3493196"/>
            <a:ext cx="0" cy="171996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03B4DE-66B9-B06F-2FB8-363EAC81BA18}"/>
              </a:ext>
            </a:extLst>
          </p:cNvPr>
          <p:cNvCxnSpPr>
            <a:cxnSpLocks/>
          </p:cNvCxnSpPr>
          <p:nvPr/>
        </p:nvCxnSpPr>
        <p:spPr>
          <a:xfrm>
            <a:off x="1995851" y="3493196"/>
            <a:ext cx="0" cy="171996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32D6451-D060-2ED9-A69C-5DF5BDF90E01}"/>
              </a:ext>
            </a:extLst>
          </p:cNvPr>
          <p:cNvCxnSpPr>
            <a:cxnSpLocks/>
          </p:cNvCxnSpPr>
          <p:nvPr/>
        </p:nvCxnSpPr>
        <p:spPr>
          <a:xfrm>
            <a:off x="2522086" y="3493196"/>
            <a:ext cx="0" cy="171996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6A9927F-7620-333D-9FD8-FC8FA869D907}"/>
              </a:ext>
            </a:extLst>
          </p:cNvPr>
          <p:cNvCxnSpPr>
            <a:cxnSpLocks/>
          </p:cNvCxnSpPr>
          <p:nvPr/>
        </p:nvCxnSpPr>
        <p:spPr>
          <a:xfrm>
            <a:off x="3048321" y="3493196"/>
            <a:ext cx="0" cy="171996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4EAFD21-FB1A-E22C-BFF0-2BD0EFC646C6}"/>
              </a:ext>
            </a:extLst>
          </p:cNvPr>
          <p:cNvCxnSpPr>
            <a:cxnSpLocks/>
          </p:cNvCxnSpPr>
          <p:nvPr/>
        </p:nvCxnSpPr>
        <p:spPr>
          <a:xfrm>
            <a:off x="7784432" y="3493196"/>
            <a:ext cx="0" cy="171996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CBFB15D-43EE-7D70-6A87-EA25AA714D1F}"/>
              </a:ext>
            </a:extLst>
          </p:cNvPr>
          <p:cNvCxnSpPr>
            <a:cxnSpLocks/>
          </p:cNvCxnSpPr>
          <p:nvPr/>
        </p:nvCxnSpPr>
        <p:spPr>
          <a:xfrm>
            <a:off x="7258201" y="3493196"/>
            <a:ext cx="0" cy="171996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EEE4B53-AD51-38E8-8FFF-618B3FFBE2FB}"/>
              </a:ext>
            </a:extLst>
          </p:cNvPr>
          <p:cNvCxnSpPr>
            <a:cxnSpLocks/>
          </p:cNvCxnSpPr>
          <p:nvPr/>
        </p:nvCxnSpPr>
        <p:spPr>
          <a:xfrm>
            <a:off x="6731966" y="3493196"/>
            <a:ext cx="0" cy="171996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F31EFC1-8128-2335-CFA7-7D850A85298A}"/>
              </a:ext>
            </a:extLst>
          </p:cNvPr>
          <p:cNvCxnSpPr>
            <a:cxnSpLocks/>
          </p:cNvCxnSpPr>
          <p:nvPr/>
        </p:nvCxnSpPr>
        <p:spPr>
          <a:xfrm>
            <a:off x="5679496" y="3493196"/>
            <a:ext cx="0" cy="171996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B623A5D-C243-A338-DA9F-4D0DB2D0568B}"/>
              </a:ext>
            </a:extLst>
          </p:cNvPr>
          <p:cNvCxnSpPr>
            <a:cxnSpLocks/>
          </p:cNvCxnSpPr>
          <p:nvPr/>
        </p:nvCxnSpPr>
        <p:spPr>
          <a:xfrm>
            <a:off x="6205731" y="3493196"/>
            <a:ext cx="0" cy="171996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2AC389A-D0C6-1273-8B35-09DDB453E64B}"/>
              </a:ext>
            </a:extLst>
          </p:cNvPr>
          <p:cNvCxnSpPr>
            <a:cxnSpLocks/>
          </p:cNvCxnSpPr>
          <p:nvPr/>
        </p:nvCxnSpPr>
        <p:spPr>
          <a:xfrm>
            <a:off x="5153261" y="3493196"/>
            <a:ext cx="0" cy="171996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B55433A-8DA9-1A7C-DB26-D2B488F430BA}"/>
              </a:ext>
            </a:extLst>
          </p:cNvPr>
          <p:cNvCxnSpPr>
            <a:cxnSpLocks/>
          </p:cNvCxnSpPr>
          <p:nvPr/>
        </p:nvCxnSpPr>
        <p:spPr>
          <a:xfrm>
            <a:off x="4627026" y="3493196"/>
            <a:ext cx="0" cy="171996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4AD65F2-B6DC-2268-DF86-BA1C3D011F65}"/>
              </a:ext>
            </a:extLst>
          </p:cNvPr>
          <p:cNvCxnSpPr>
            <a:cxnSpLocks/>
          </p:cNvCxnSpPr>
          <p:nvPr/>
        </p:nvCxnSpPr>
        <p:spPr>
          <a:xfrm>
            <a:off x="4100791" y="3493196"/>
            <a:ext cx="0" cy="171996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AC3D82C-BA66-C30B-EF92-A23A7DC80B75}"/>
              </a:ext>
            </a:extLst>
          </p:cNvPr>
          <p:cNvCxnSpPr>
            <a:cxnSpLocks/>
          </p:cNvCxnSpPr>
          <p:nvPr/>
        </p:nvCxnSpPr>
        <p:spPr>
          <a:xfrm>
            <a:off x="3574556" y="3493196"/>
            <a:ext cx="0" cy="171996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38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77AD5-4FA1-AB2D-A925-48BD695252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830510"/>
                <a:ext cx="7886700" cy="53270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IN" sz="2000" b="1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IN" sz="2000" dirty="0"/>
                  <a:t> preserves all 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b="1" dirty="0"/>
                  <a:t>)-</a:t>
                </a:r>
                <a:r>
                  <a:rPr lang="en-US" sz="2000" b="1" dirty="0" err="1"/>
                  <a:t>Mincuts</a:t>
                </a:r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/>
                  <a:t>Any 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)</a:t>
                </a:r>
                <a:r>
                  <a:rPr lang="en-US" sz="2000" b="1" dirty="0"/>
                  <a:t>-</a:t>
                </a:r>
                <a:r>
                  <a:rPr lang="en-US" sz="2000" dirty="0"/>
                  <a:t>cut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dirty="0"/>
                  <a:t> is a 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)</a:t>
                </a:r>
                <a:r>
                  <a:rPr lang="en-US" sz="2000" b="1" dirty="0"/>
                  <a:t>-</a:t>
                </a:r>
                <a:r>
                  <a:rPr lang="en-US" sz="2000" b="1" dirty="0" err="1"/>
                  <a:t>Mincut</a:t>
                </a:r>
                <a:r>
                  <a:rPr lang="en-US" sz="2000" b="1" dirty="0"/>
                  <a:t>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000" dirty="0"/>
                  <a:t>.  </a:t>
                </a: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77AD5-4FA1-AB2D-A925-48BD695252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30510"/>
                <a:ext cx="7886700" cy="5327009"/>
              </a:xfrm>
              <a:blipFill>
                <a:blip r:embed="rId2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6">
            <a:extLst>
              <a:ext uri="{FF2B5EF4-FFF2-40B4-BE49-F238E27FC236}">
                <a16:creationId xmlns:a16="http://schemas.microsoft.com/office/drawing/2014/main" id="{30FBAA93-D412-6ECB-1F66-82BE7A852357}"/>
              </a:ext>
            </a:extLst>
          </p:cNvPr>
          <p:cNvSpPr txBox="1">
            <a:spLocks/>
          </p:cNvSpPr>
          <p:nvPr/>
        </p:nvSpPr>
        <p:spPr>
          <a:xfrm>
            <a:off x="628650" y="-3989"/>
            <a:ext cx="7886700" cy="712108"/>
          </a:xfrm>
          <a:prstGeom prst="rect">
            <a:avLst/>
          </a:prstGeom>
          <a:solidFill>
            <a:srgbClr val="006C3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A </a:t>
            </a:r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compact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 data structure</a:t>
            </a:r>
            <a:endParaRPr lang="en-US" sz="32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0A2FE72-1EA7-0E1B-D2F7-090AD4B3B937}"/>
              </a:ext>
            </a:extLst>
          </p:cNvPr>
          <p:cNvSpPr/>
          <p:nvPr/>
        </p:nvSpPr>
        <p:spPr>
          <a:xfrm>
            <a:off x="4385166" y="1215895"/>
            <a:ext cx="318782" cy="57500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187F1E-7347-7374-7696-FEAB5AF4CAA7}"/>
                  </a:ext>
                </a:extLst>
              </p:cNvPr>
              <p:cNvSpPr txBox="1"/>
              <p:nvPr/>
            </p:nvSpPr>
            <p:spPr>
              <a:xfrm>
                <a:off x="2854271" y="2785941"/>
                <a:ext cx="3601883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Directed Acyclic Graph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IN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187F1E-7347-7374-7696-FEAB5AF4C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271" y="2785941"/>
                <a:ext cx="3601883" cy="369332"/>
              </a:xfrm>
              <a:prstGeom prst="rect">
                <a:avLst/>
              </a:prstGeom>
              <a:blipFill>
                <a:blip r:embed="rId3"/>
                <a:stretch>
                  <a:fillRect l="-1180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211180C-7F89-B2C5-9A8A-B58C35F03430}"/>
              </a:ext>
            </a:extLst>
          </p:cNvPr>
          <p:cNvSpPr txBox="1"/>
          <p:nvPr/>
        </p:nvSpPr>
        <p:spPr>
          <a:xfrm>
            <a:off x="1916685" y="1801813"/>
            <a:ext cx="570092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Compress each strongly connected component into a node</a:t>
            </a:r>
            <a:endParaRPr lang="en-IN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18302FC-91AC-05DA-1FEE-59C835970012}"/>
              </a:ext>
            </a:extLst>
          </p:cNvPr>
          <p:cNvSpPr/>
          <p:nvPr/>
        </p:nvSpPr>
        <p:spPr>
          <a:xfrm>
            <a:off x="4385166" y="2186673"/>
            <a:ext cx="318782" cy="58210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66B876-E500-05A4-45E7-D31D25F477E5}"/>
                  </a:ext>
                </a:extLst>
              </p:cNvPr>
              <p:cNvSpPr txBox="1"/>
              <p:nvPr/>
            </p:nvSpPr>
            <p:spPr>
              <a:xfrm>
                <a:off x="4313430" y="808618"/>
                <a:ext cx="497187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66B876-E500-05A4-45E7-D31D25F47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430" y="808618"/>
                <a:ext cx="497187" cy="395558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C279C1E-49EA-7117-B4EE-5B8EE757087E}"/>
              </a:ext>
            </a:extLst>
          </p:cNvPr>
          <p:cNvSpPr txBox="1"/>
          <p:nvPr/>
        </p:nvSpPr>
        <p:spPr>
          <a:xfrm>
            <a:off x="318782" y="247772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B9243F-1BCE-9DE7-C99D-F87EAF3648EA}"/>
              </a:ext>
            </a:extLst>
          </p:cNvPr>
          <p:cNvSpPr/>
          <p:nvPr/>
        </p:nvSpPr>
        <p:spPr>
          <a:xfrm>
            <a:off x="4342160" y="4019331"/>
            <a:ext cx="4024502" cy="426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7DEE7B-29E9-01BD-A098-59254A54B7EB}"/>
                  </a:ext>
                </a:extLst>
              </p:cNvPr>
              <p:cNvSpPr txBox="1"/>
              <p:nvPr/>
            </p:nvSpPr>
            <p:spPr>
              <a:xfrm>
                <a:off x="4345085" y="4013390"/>
                <a:ext cx="2141868" cy="39555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>
                    <a:solidFill>
                      <a:srgbClr val="7030A0"/>
                    </a:solidFill>
                  </a:rPr>
                  <a:t>transversal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7DEE7B-29E9-01BD-A098-59254A54B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085" y="4013390"/>
                <a:ext cx="2141868" cy="395558"/>
              </a:xfrm>
              <a:prstGeom prst="rect">
                <a:avLst/>
              </a:prstGeom>
              <a:blipFill>
                <a:blip r:embed="rId7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itle 36">
                <a:extLst>
                  <a:ext uri="{FF2B5EF4-FFF2-40B4-BE49-F238E27FC236}">
                    <a16:creationId xmlns:a16="http://schemas.microsoft.com/office/drawing/2014/main" id="{C75DF3F7-8558-62D7-AC42-D99D63C565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-18070"/>
                <a:ext cx="7886700" cy="712108"/>
              </a:xfrm>
              <a:prstGeom prst="rect">
                <a:avLst/>
              </a:prstGeom>
              <a:solidFill>
                <a:srgbClr val="006C31"/>
              </a:solidFill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A structure to </a:t>
                </a:r>
                <a:r>
                  <a:rPr lang="en-US" sz="32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characterize</a:t>
                </a:r>
                <a:r>
                  <a:rPr lang="en-IN" sz="3200" dirty="0"/>
                  <a:t> </a:t>
                </a:r>
                <a:r>
                  <a:rPr lang="en-IN" sz="3200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all </a:t>
                </a:r>
                <a:r>
                  <a:rPr lang="en-US" sz="3200" b="1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3200" b="1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3200" b="1" dirty="0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)-</a:t>
                </a:r>
                <a:r>
                  <a:rPr lang="en-US" sz="3200" b="1" dirty="0" err="1">
                    <a:solidFill>
                      <a:schemeClr val="bg1">
                        <a:lumMod val="85000"/>
                      </a:schemeClr>
                    </a:solidFill>
                    <a:latin typeface="Arial Rounded MT Bold" panose="020F0704030504030204" pitchFamily="34" charset="0"/>
                  </a:rPr>
                  <a:t>Mincuts</a:t>
                </a:r>
                <a:endParaRPr lang="en-US" sz="3200" dirty="0">
                  <a:solidFill>
                    <a:srgbClr val="FFC000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41" name="Title 36">
                <a:extLst>
                  <a:ext uri="{FF2B5EF4-FFF2-40B4-BE49-F238E27FC236}">
                    <a16:creationId xmlns:a16="http://schemas.microsoft.com/office/drawing/2014/main" id="{C75DF3F7-8558-62D7-AC42-D99D63C56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-18070"/>
                <a:ext cx="7886700" cy="712108"/>
              </a:xfrm>
              <a:prstGeom prst="rect">
                <a:avLst/>
              </a:prstGeom>
              <a:blipFill>
                <a:blip r:embed="rId8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1A18979-8FEE-D2F2-4414-91DEAB0CCF7A}"/>
              </a:ext>
            </a:extLst>
          </p:cNvPr>
          <p:cNvSpPr/>
          <p:nvPr/>
        </p:nvSpPr>
        <p:spPr>
          <a:xfrm>
            <a:off x="520055" y="3552774"/>
            <a:ext cx="4024502" cy="426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80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ontent Placeholder 73">
            <a:extLst>
              <a:ext uri="{FF2B5EF4-FFF2-40B4-BE49-F238E27FC236}">
                <a16:creationId xmlns:a16="http://schemas.microsoft.com/office/drawing/2014/main" id="{FD2DE50A-319B-A79B-884B-8FE6597CA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64066"/>
            <a:ext cx="7886700" cy="58303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  <a:p>
            <a:endParaRPr lang="en-IN" sz="2000" b="1" dirty="0">
              <a:solidFill>
                <a:srgbClr val="0070C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AA2DE9E-956A-CB87-CF3D-DD8D828441CE}"/>
              </a:ext>
            </a:extLst>
          </p:cNvPr>
          <p:cNvSpPr/>
          <p:nvPr/>
        </p:nvSpPr>
        <p:spPr>
          <a:xfrm>
            <a:off x="2708190" y="797493"/>
            <a:ext cx="4267200" cy="3073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9A749-99CE-4C6A-51D5-5853876F4F99}"/>
              </a:ext>
            </a:extLst>
          </p:cNvPr>
          <p:cNvGrpSpPr/>
          <p:nvPr/>
        </p:nvGrpSpPr>
        <p:grpSpPr>
          <a:xfrm>
            <a:off x="2664847" y="2118759"/>
            <a:ext cx="429181" cy="369332"/>
            <a:chOff x="1219200" y="4442936"/>
            <a:chExt cx="429181" cy="36933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8DC59A8-8A70-7747-6FB6-046336B3F516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26B22B-0D44-3EFB-200F-752BFC40D2AB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438D3D97-4460-C0AC-50D2-CEC453F5607B}"/>
              </a:ext>
            </a:extLst>
          </p:cNvPr>
          <p:cNvSpPr/>
          <p:nvPr/>
        </p:nvSpPr>
        <p:spPr>
          <a:xfrm>
            <a:off x="6446828" y="2347359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43A0C05-FBB5-E348-C226-2538461407A9}"/>
              </a:ext>
            </a:extLst>
          </p:cNvPr>
          <p:cNvGrpSpPr/>
          <p:nvPr/>
        </p:nvGrpSpPr>
        <p:grpSpPr>
          <a:xfrm>
            <a:off x="3246428" y="1432959"/>
            <a:ext cx="2895600" cy="1828800"/>
            <a:chOff x="914400" y="1676400"/>
            <a:chExt cx="2895600" cy="18288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D1B3C2-01B6-364F-30D2-FEF5F8974DE9}"/>
                </a:ext>
              </a:extLst>
            </p:cNvPr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39E88D-1747-0AD8-5318-487488F1EA42}"/>
                </a:ext>
              </a:extLst>
            </p:cNvPr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E5B8C5B-EC69-9B16-507C-0C959C211573}"/>
                </a:ext>
              </a:extLst>
            </p:cNvPr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B3D4A3C-C062-50BA-13A0-F368A42E9E2C}"/>
                </a:ext>
              </a:extLst>
            </p:cNvPr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2D5CE41-1236-883C-6F29-E31E2434C879}"/>
                </a:ext>
              </a:extLst>
            </p:cNvPr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4258355-EE85-EC80-2656-B26FF340FA9F}"/>
                </a:ext>
              </a:extLst>
            </p:cNvPr>
            <p:cNvSpPr/>
            <p:nvPr/>
          </p:nvSpPr>
          <p:spPr>
            <a:xfrm>
              <a:off x="2209112" y="2188032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3B4864-20CD-FFAB-B213-C4DE7290DBC3}"/>
                </a:ext>
              </a:extLst>
            </p:cNvPr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8031EA0-A511-688A-706C-EB7ED052C4F6}"/>
                </a:ext>
              </a:extLst>
            </p:cNvPr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CE9760C-AA6C-5E7C-FE52-64CF6C35A518}"/>
                </a:ext>
              </a:extLst>
            </p:cNvPr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A935507-ED31-FB1B-EC3F-9CFCD0ACDB1D}"/>
                </a:ext>
              </a:extLst>
            </p:cNvPr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16CE96E-E906-B91F-D0E6-C5C03068B56C}"/>
                </a:ext>
              </a:extLst>
            </p:cNvPr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2449ED3-3C98-6197-E8EF-C56A49200F6E}"/>
                </a:ext>
              </a:extLst>
            </p:cNvPr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7A20E26-FE64-4895-8652-5C494C83596A}"/>
                </a:ext>
              </a:extLst>
            </p:cNvPr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9F0D1A7-2F0B-5EEC-219D-4C4476C49984}"/>
                </a:ext>
              </a:extLst>
            </p:cNvPr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0906F0-9D0C-75C0-33FC-8BCC6E81169F}"/>
                  </a:ext>
                </a:extLst>
              </p:cNvPr>
              <p:cNvSpPr txBox="1"/>
              <p:nvPr/>
            </p:nvSpPr>
            <p:spPr>
              <a:xfrm>
                <a:off x="6560665" y="2206627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0906F0-9D0C-75C0-33FC-8BCC6E811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65" y="2206627"/>
                <a:ext cx="3337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itle 36">
            <a:extLst>
              <a:ext uri="{FF2B5EF4-FFF2-40B4-BE49-F238E27FC236}">
                <a16:creationId xmlns:a16="http://schemas.microsoft.com/office/drawing/2014/main" id="{5B9589A1-ABE6-623F-9626-DE3B5DC96E9A}"/>
              </a:ext>
            </a:extLst>
          </p:cNvPr>
          <p:cNvSpPr txBox="1">
            <a:spLocks/>
          </p:cNvSpPr>
          <p:nvPr/>
        </p:nvSpPr>
        <p:spPr>
          <a:xfrm>
            <a:off x="628650" y="-3989"/>
            <a:ext cx="7886700" cy="712108"/>
          </a:xfrm>
          <a:prstGeom prst="rect">
            <a:avLst/>
          </a:prstGeom>
          <a:solidFill>
            <a:srgbClr val="006C3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Exercise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Arial Rounded MT Bold" panose="020F070403050403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4ACFE25-B310-BA0A-FDBE-86D64A264EB6}"/>
                  </a:ext>
                </a:extLst>
              </p:cNvPr>
              <p:cNvSpPr txBox="1"/>
              <p:nvPr/>
            </p:nvSpPr>
            <p:spPr>
              <a:xfrm>
                <a:off x="4764400" y="3983696"/>
                <a:ext cx="3930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4ACFE25-B310-BA0A-FDBE-86D64A264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400" y="3983696"/>
                <a:ext cx="39305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2CBAB91-239E-AA30-4617-4E5D954908F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74687" y="4728691"/>
              <a:ext cx="8061821" cy="1112520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2029240">
                      <a:extLst>
                        <a:ext uri="{9D8B030D-6E8A-4147-A177-3AD203B41FA5}">
                          <a16:colId xmlns:a16="http://schemas.microsoft.com/office/drawing/2014/main" val="707411855"/>
                        </a:ext>
                      </a:extLst>
                    </a:gridCol>
                    <a:gridCol w="2265027">
                      <a:extLst>
                        <a:ext uri="{9D8B030D-6E8A-4147-A177-3AD203B41FA5}">
                          <a16:colId xmlns:a16="http://schemas.microsoft.com/office/drawing/2014/main" val="3911248617"/>
                        </a:ext>
                      </a:extLst>
                    </a:gridCol>
                    <a:gridCol w="3767554">
                      <a:extLst>
                        <a:ext uri="{9D8B030D-6E8A-4147-A177-3AD203B41FA5}">
                          <a16:colId xmlns:a16="http://schemas.microsoft.com/office/drawing/2014/main" val="25819481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Query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Reporting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77"/>
                            </a:rPr>
                            <a:t>value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Reporting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77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77"/>
                            </a:rPr>
                            <a:t>)-</a:t>
                          </a:r>
                          <a:r>
                            <a:rPr lang="en-US" sz="1800" b="1" dirty="0" err="1">
                              <a:solidFill>
                                <a:schemeClr val="bg1"/>
                              </a:solidFill>
                              <a:latin typeface="Arial Rounded MT Bold" panose="020F0704030504030204" pitchFamily="34" charset="77"/>
                            </a:rPr>
                            <a:t>Mincut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77"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7258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517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3552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2CBAB91-239E-AA30-4617-4E5D954908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005565"/>
                  </p:ext>
                </p:extLst>
              </p:nvPr>
            </p:nvGraphicFramePr>
            <p:xfrm>
              <a:off x="1074687" y="4728691"/>
              <a:ext cx="8061821" cy="1112520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2029240">
                      <a:extLst>
                        <a:ext uri="{9D8B030D-6E8A-4147-A177-3AD203B41FA5}">
                          <a16:colId xmlns:a16="http://schemas.microsoft.com/office/drawing/2014/main" val="707411855"/>
                        </a:ext>
                      </a:extLst>
                    </a:gridCol>
                    <a:gridCol w="2265027">
                      <a:extLst>
                        <a:ext uri="{9D8B030D-6E8A-4147-A177-3AD203B41FA5}">
                          <a16:colId xmlns:a16="http://schemas.microsoft.com/office/drawing/2014/main" val="3911248617"/>
                        </a:ext>
                      </a:extLst>
                    </a:gridCol>
                    <a:gridCol w="3767554">
                      <a:extLst>
                        <a:ext uri="{9D8B030D-6E8A-4147-A177-3AD203B41FA5}">
                          <a16:colId xmlns:a16="http://schemas.microsoft.com/office/drawing/2014/main" val="25819481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Query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Reporting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latin typeface="Arial Rounded MT Bold" panose="020F0704030504030204" pitchFamily="34" charset="77"/>
                            </a:rPr>
                            <a:t>value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114078" t="-11475" r="-324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7258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517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3552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225555-C18F-8A7A-ED5C-731C4058959C}"/>
                  </a:ext>
                </a:extLst>
              </p:cNvPr>
              <p:cNvSpPr txBox="1"/>
              <p:nvPr/>
            </p:nvSpPr>
            <p:spPr>
              <a:xfrm>
                <a:off x="1538471" y="5471879"/>
                <a:ext cx="1308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Insertion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225555-C18F-8A7A-ED5C-731C40589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471" y="5471879"/>
                <a:ext cx="1308371" cy="369332"/>
              </a:xfrm>
              <a:prstGeom prst="rect">
                <a:avLst/>
              </a:prstGeom>
              <a:blipFill>
                <a:blip r:embed="rId16"/>
                <a:stretch>
                  <a:fillRect l="-3721" t="-10000" r="-4186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2B02BB-E71A-E20E-25EE-B9FD878D458D}"/>
                  </a:ext>
                </a:extLst>
              </p:cNvPr>
              <p:cNvSpPr txBox="1"/>
              <p:nvPr/>
            </p:nvSpPr>
            <p:spPr>
              <a:xfrm>
                <a:off x="1559311" y="5100285"/>
                <a:ext cx="1266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Deletion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2B02BB-E71A-E20E-25EE-B9FD878D4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11" y="5100285"/>
                <a:ext cx="1266693" cy="369332"/>
              </a:xfrm>
              <a:prstGeom prst="rect">
                <a:avLst/>
              </a:prstGeom>
              <a:blipFill>
                <a:blip r:embed="rId17"/>
                <a:stretch>
                  <a:fillRect l="-4327" t="-10000" r="-3846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DFF634-A5D5-472B-E442-A56D1C97FC91}"/>
                  </a:ext>
                </a:extLst>
              </p:cNvPr>
              <p:cNvSpPr txBox="1"/>
              <p:nvPr/>
            </p:nvSpPr>
            <p:spPr>
              <a:xfrm>
                <a:off x="3703628" y="6039203"/>
                <a:ext cx="2540311" cy="3693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dirty="0"/>
                  <a:t> size Data Structure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DFF634-A5D5-472B-E442-A56D1C97F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628" y="6039203"/>
                <a:ext cx="2540311" cy="369332"/>
              </a:xfrm>
              <a:prstGeom prst="rect">
                <a:avLst/>
              </a:prstGeom>
              <a:blipFill>
                <a:blip r:embed="rId18"/>
                <a:stretch>
                  <a:fillRect t="-8065" r="-1675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8E3859-B4A5-F2D7-F06B-3187877F2BE1}"/>
                  </a:ext>
                </a:extLst>
              </p:cNvPr>
              <p:cNvSpPr txBox="1"/>
              <p:nvPr/>
            </p:nvSpPr>
            <p:spPr>
              <a:xfrm>
                <a:off x="3704426" y="5082465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8E3859-B4A5-F2D7-F06B-3187877F2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426" y="5082465"/>
                <a:ext cx="736099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57F029-1C77-93D7-8C4B-4C2B419B853F}"/>
                  </a:ext>
                </a:extLst>
              </p:cNvPr>
              <p:cNvSpPr txBox="1"/>
              <p:nvPr/>
            </p:nvSpPr>
            <p:spPr>
              <a:xfrm>
                <a:off x="3699378" y="5449984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57F029-1C77-93D7-8C4B-4C2B419B8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78" y="5449984"/>
                <a:ext cx="736099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96F8A32-19FA-7ECE-1D1C-ADB38534FA29}"/>
              </a:ext>
            </a:extLst>
          </p:cNvPr>
          <p:cNvSpPr txBox="1"/>
          <p:nvPr/>
        </p:nvSpPr>
        <p:spPr>
          <a:xfrm>
            <a:off x="395923" y="2347359"/>
            <a:ext cx="194399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Unweighted graph</a:t>
            </a:r>
            <a:endParaRPr lang="en-I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D90890-8EBA-4D3F-6827-C595354066F5}"/>
                  </a:ext>
                </a:extLst>
              </p:cNvPr>
              <p:cNvSpPr txBox="1"/>
              <p:nvPr/>
            </p:nvSpPr>
            <p:spPr>
              <a:xfrm>
                <a:off x="4656503" y="2039459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D90890-8EBA-4D3F-6827-C59535406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03" y="2039459"/>
                <a:ext cx="36420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0538D6-BE3F-4376-E315-DE9AA790E846}"/>
              </a:ext>
            </a:extLst>
          </p:cNvPr>
          <p:cNvCxnSpPr>
            <a:cxnSpLocks/>
            <a:stCxn id="45" idx="6"/>
          </p:cNvCxnSpPr>
          <p:nvPr/>
        </p:nvCxnSpPr>
        <p:spPr>
          <a:xfrm>
            <a:off x="4693540" y="2020791"/>
            <a:ext cx="686488" cy="1741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106F3AF0-5FFB-44B3-6A73-2CB5A89A317A}"/>
              </a:ext>
            </a:extLst>
          </p:cNvPr>
          <p:cNvSpPr/>
          <p:nvPr/>
        </p:nvSpPr>
        <p:spPr>
          <a:xfrm rot="20692357">
            <a:off x="4181696" y="1829624"/>
            <a:ext cx="2003513" cy="1103072"/>
          </a:xfrm>
          <a:prstGeom prst="arc">
            <a:avLst>
              <a:gd name="adj1" fmla="val 3119853"/>
              <a:gd name="adj2" fmla="val 10809857"/>
            </a:avLst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6BD162-25F2-58A3-952D-D46362B845BA}"/>
                  </a:ext>
                </a:extLst>
              </p:cNvPr>
              <p:cNvSpPr txBox="1"/>
              <p:nvPr/>
            </p:nvSpPr>
            <p:spPr>
              <a:xfrm>
                <a:off x="6837369" y="5102370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6BD162-25F2-58A3-952D-D46362B84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369" y="5102370"/>
                <a:ext cx="747320" cy="369332"/>
              </a:xfrm>
              <a:prstGeom prst="rect">
                <a:avLst/>
              </a:prstGeom>
              <a:blipFill>
                <a:blip r:embed="rId2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475F64-A426-0DD2-3B17-7FBD345F8EE8}"/>
                  </a:ext>
                </a:extLst>
              </p:cNvPr>
              <p:cNvSpPr txBox="1"/>
              <p:nvPr/>
            </p:nvSpPr>
            <p:spPr>
              <a:xfrm>
                <a:off x="6838767" y="5464495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475F64-A426-0DD2-3B17-7FBD345F8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767" y="5464495"/>
                <a:ext cx="747320" cy="369332"/>
              </a:xfrm>
              <a:prstGeom prst="rect">
                <a:avLst/>
              </a:prstGeom>
              <a:blipFill>
                <a:blip r:embed="rId2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A2C5E7-B9E3-7E16-21A4-4B9F4C3E0F9C}"/>
                  </a:ext>
                </a:extLst>
              </p:cNvPr>
              <p:cNvSpPr txBox="1"/>
              <p:nvPr/>
            </p:nvSpPr>
            <p:spPr>
              <a:xfrm>
                <a:off x="4572000" y="2861846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A2C5E7-B9E3-7E16-21A4-4B9F4C3E0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61846"/>
                <a:ext cx="36420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8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" grpId="0"/>
      <p:bldP spid="8" grpId="0"/>
      <p:bldP spid="13" grpId="0" animBg="1"/>
      <p:bldP spid="14" grpId="0"/>
      <p:bldP spid="16" grpId="0"/>
      <p:bldP spid="15" grpId="0" animBg="1"/>
      <p:bldP spid="20" grpId="0"/>
      <p:bldP spid="20" grpId="1"/>
      <p:bldP spid="24" grpId="0" animBg="1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67523-40AA-4CD0-BC91-F2B72458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A8AA7-C945-4AC5-BDBD-686FFE1E2B33}"/>
              </a:ext>
            </a:extLst>
          </p:cNvPr>
          <p:cNvSpPr txBox="1"/>
          <p:nvPr/>
        </p:nvSpPr>
        <p:spPr>
          <a:xfrm>
            <a:off x="311080" y="2539426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Part II</a:t>
            </a:r>
            <a:endParaRPr lang="en-IN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92844B-163B-4117-B91A-BBF6FF3AB7F7}"/>
              </a:ext>
            </a:extLst>
          </p:cNvPr>
          <p:cNvSpPr/>
          <p:nvPr/>
        </p:nvSpPr>
        <p:spPr>
          <a:xfrm>
            <a:off x="269136" y="2971800"/>
            <a:ext cx="7181644" cy="749300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348300-DA92-4A4E-8BC5-9A11144EBCB2}"/>
              </a:ext>
            </a:extLst>
          </p:cNvPr>
          <p:cNvCxnSpPr>
            <a:cxnSpLocks/>
          </p:cNvCxnSpPr>
          <p:nvPr/>
        </p:nvCxnSpPr>
        <p:spPr>
          <a:xfrm>
            <a:off x="417318" y="3276600"/>
            <a:ext cx="6705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91CBF65-716D-B620-F48E-364BE6A18D46}"/>
              </a:ext>
            </a:extLst>
          </p:cNvPr>
          <p:cNvSpPr/>
          <p:nvPr/>
        </p:nvSpPr>
        <p:spPr>
          <a:xfrm>
            <a:off x="7161018" y="2394582"/>
            <a:ext cx="1231900" cy="940285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F63CF-92D6-D5FA-3AA4-86001BA3255A}"/>
              </a:ext>
            </a:extLst>
          </p:cNvPr>
          <p:cNvSpPr txBox="1"/>
          <p:nvPr/>
        </p:nvSpPr>
        <p:spPr>
          <a:xfrm>
            <a:off x="1693220" y="3633920"/>
            <a:ext cx="1408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Vital Edges,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286045-3AEA-C01E-CA37-0C5A7F7C61FD}"/>
              </a:ext>
            </a:extLst>
          </p:cNvPr>
          <p:cNvSpPr/>
          <p:nvPr/>
        </p:nvSpPr>
        <p:spPr>
          <a:xfrm>
            <a:off x="3079622" y="3415723"/>
            <a:ext cx="2681780" cy="940285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E3B2CF-2C60-700F-3C97-112006C0B60C}"/>
                  </a:ext>
                </a:extLst>
              </p:cNvPr>
              <p:cNvSpPr txBox="1"/>
              <p:nvPr/>
            </p:nvSpPr>
            <p:spPr>
              <a:xfrm>
                <a:off x="3101554" y="3621593"/>
                <a:ext cx="426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C000"/>
                    </a:solidFill>
                  </a:rPr>
                  <a:t>Sensitivity Oracle 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0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-</a:t>
                </a:r>
                <a:r>
                  <a:rPr lang="en-US" sz="2000" b="1" dirty="0" err="1">
                    <a:solidFill>
                      <a:schemeClr val="bg1">
                        <a:lumMod val="95000"/>
                      </a:schemeClr>
                    </a:solidFill>
                  </a:rPr>
                  <a:t>mincuts</a:t>
                </a:r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endParaRPr lang="en-IN" sz="20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E3B2CF-2C60-700F-3C97-112006C0B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554" y="3621593"/>
                <a:ext cx="4267200" cy="400110"/>
              </a:xfrm>
              <a:prstGeom prst="rect">
                <a:avLst/>
              </a:prstGeom>
              <a:blipFill>
                <a:blip r:embed="rId2"/>
                <a:stretch>
                  <a:fillRect l="-1484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27D7E3F-6A7F-32CD-3402-02ED1DF39294}"/>
              </a:ext>
            </a:extLst>
          </p:cNvPr>
          <p:cNvSpPr/>
          <p:nvPr/>
        </p:nvSpPr>
        <p:spPr>
          <a:xfrm>
            <a:off x="3123486" y="3558996"/>
            <a:ext cx="4038291" cy="1169282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98E1B-C44A-BCD6-57C2-3C3C3EBC6DCB}"/>
              </a:ext>
            </a:extLst>
          </p:cNvPr>
          <p:cNvSpPr/>
          <p:nvPr/>
        </p:nvSpPr>
        <p:spPr>
          <a:xfrm>
            <a:off x="1233814" y="3628012"/>
            <a:ext cx="1739685" cy="940285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80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16AC-0239-4019-7694-9D0B47DD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52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Sensitivity oracles for </a:t>
            </a:r>
            <a:r>
              <a:rPr lang="en-US" sz="3200" b="1" i="0" u="none" strike="noStrike" baseline="0" dirty="0">
                <a:latin typeface="Arial Rounded MT Bold" panose="020F0704030504030204" pitchFamily="34" charset="0"/>
              </a:rPr>
              <a:t>(</a:t>
            </a:r>
            <a:r>
              <a:rPr lang="en-US" sz="3200" b="1" i="0" u="none" strike="noStrike" baseline="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en-US" sz="3200" b="1" i="0" u="none" strike="noStrike" baseline="0" dirty="0" err="1">
                <a:latin typeface="Arial Rounded MT Bold" panose="020F0704030504030204" pitchFamily="34" charset="0"/>
              </a:rPr>
              <a:t>,</a:t>
            </a:r>
            <a:r>
              <a:rPr lang="en-US" sz="3200" b="1" i="0" u="none" strike="noStrike" baseline="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t</a:t>
            </a:r>
            <a:r>
              <a:rPr lang="en-US" sz="3200" b="1" i="0" u="none" strike="noStrike" baseline="0" dirty="0">
                <a:latin typeface="Arial Rounded MT Bold" panose="020F0704030504030204" pitchFamily="34" charset="0"/>
              </a:rPr>
              <a:t>)-</a:t>
            </a:r>
            <a:r>
              <a:rPr lang="en-US" sz="3200" b="1" i="0" u="none" strike="noStrike" baseline="0" dirty="0" err="1">
                <a:latin typeface="Arial Rounded MT Bold" panose="020F0704030504030204" pitchFamily="34" charset="0"/>
              </a:rPr>
              <a:t>mincuts</a:t>
            </a:r>
            <a:endParaRPr lang="en-IN" sz="3200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82386-3B23-450D-F69D-E34F042D23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1003" y="1182848"/>
                <a:ext cx="8992998" cy="49941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000" dirty="0"/>
                  <a:t>=(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000" dirty="0"/>
                  <a:t>) be a directed graph with source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/>
                  <a:t> and sink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 such that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IN" sz="2000" dirty="0"/>
                  <a:t> for each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IN" sz="2000" dirty="0"/>
                  <a:t>.</a:t>
                </a:r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r>
                  <a:rPr lang="en-IN" sz="2000" b="1" dirty="0">
                    <a:solidFill>
                      <a:srgbClr val="C00000"/>
                    </a:solidFill>
                  </a:rPr>
                  <a:t>Aim</a:t>
                </a:r>
                <a:r>
                  <a:rPr lang="en-IN" sz="2000" dirty="0"/>
                  <a:t>: To build a compact data structure:</a:t>
                </a:r>
              </a:p>
              <a:p>
                <a:r>
                  <a:rPr lang="en-IN" sz="2000" dirty="0" err="1">
                    <a:solidFill>
                      <a:srgbClr val="7030A0"/>
                    </a:solidFill>
                  </a:rPr>
                  <a:t>ReportMinCut</a:t>
                </a:r>
                <a:r>
                  <a:rPr lang="en-IN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IN" sz="2000" dirty="0"/>
                  <a:t>) : Report the </a:t>
                </a:r>
                <a:r>
                  <a:rPr lang="en-US" sz="2000" b="1" dirty="0">
                    <a:latin typeface="Arial Rounded MT Bold" panose="020F0704030504030204" pitchFamily="34" charset="0"/>
                  </a:rPr>
                  <a:t>(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Arial Rounded MT Bold" panose="020F0704030504030204" pitchFamily="34" charset="0"/>
                  </a:rPr>
                  <a:t>s</a:t>
                </a:r>
                <a:r>
                  <a:rPr lang="en-US" sz="2000" b="1" dirty="0" err="1">
                    <a:latin typeface="Arial Rounded MT Bold" panose="020F0704030504030204" pitchFamily="34" charset="0"/>
                  </a:rPr>
                  <a:t>,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Arial Rounded MT Bold" panose="020F0704030504030204" pitchFamily="34" charset="0"/>
                  </a:rPr>
                  <a:t>t</a:t>
                </a:r>
                <a:r>
                  <a:rPr lang="en-US" sz="2000" b="1" dirty="0">
                    <a:latin typeface="Arial Rounded MT Bold" panose="020F0704030504030204" pitchFamily="34" charset="0"/>
                  </a:rPr>
                  <a:t>)-</a:t>
                </a:r>
                <a:r>
                  <a:rPr lang="en-US" sz="2000" b="1" dirty="0" err="1">
                    <a:latin typeface="Arial Rounded MT Bold" panose="020F0704030504030204" pitchFamily="34" charset="0"/>
                  </a:rPr>
                  <a:t>mincut</a:t>
                </a:r>
                <a:r>
                  <a:rPr lang="en-US" sz="2000" b="1" dirty="0">
                    <a:latin typeface="Arial Rounded MT Bold" panose="020F0704030504030204" pitchFamily="34" charset="0"/>
                  </a:rPr>
                  <a:t> </a:t>
                </a:r>
                <a:r>
                  <a:rPr lang="en-IN" sz="2000" dirty="0"/>
                  <a:t>after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r>
                  <a:rPr lang="en-IN" sz="2000" dirty="0"/>
                  <a:t> changes to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IN" sz="2000" dirty="0"/>
              </a:p>
              <a:p>
                <a:r>
                  <a:rPr lang="en-IN" sz="2000" dirty="0">
                    <a:solidFill>
                      <a:srgbClr val="7030A0"/>
                    </a:solidFill>
                  </a:rPr>
                  <a:t>ReportCap</a:t>
                </a:r>
                <a:r>
                  <a:rPr lang="en-IN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IN" sz="2000" dirty="0"/>
                  <a:t>) :  Report  cap. of </a:t>
                </a:r>
                <a:r>
                  <a:rPr lang="en-US" sz="2000" b="1" dirty="0">
                    <a:latin typeface="Arial Rounded MT Bold" panose="020F0704030504030204" pitchFamily="34" charset="0"/>
                  </a:rPr>
                  <a:t>(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Arial Rounded MT Bold" panose="020F0704030504030204" pitchFamily="34" charset="0"/>
                  </a:rPr>
                  <a:t>s</a:t>
                </a:r>
                <a:r>
                  <a:rPr lang="en-US" sz="2000" b="1" dirty="0" err="1">
                    <a:latin typeface="Arial Rounded MT Bold" panose="020F0704030504030204" pitchFamily="34" charset="0"/>
                  </a:rPr>
                  <a:t>,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Arial Rounded MT Bold" panose="020F0704030504030204" pitchFamily="34" charset="0"/>
                  </a:rPr>
                  <a:t>t</a:t>
                </a:r>
                <a:r>
                  <a:rPr lang="en-US" sz="2000" b="1" dirty="0">
                    <a:latin typeface="Arial Rounded MT Bold" panose="020F0704030504030204" pitchFamily="34" charset="0"/>
                  </a:rPr>
                  <a:t>)-</a:t>
                </a:r>
                <a:r>
                  <a:rPr lang="en-US" sz="2000" b="1" dirty="0" err="1">
                    <a:latin typeface="Arial Rounded MT Bold" panose="020F0704030504030204" pitchFamily="34" charset="0"/>
                  </a:rPr>
                  <a:t>mincut</a:t>
                </a:r>
                <a:r>
                  <a:rPr lang="en-US" sz="2000" b="1" dirty="0">
                    <a:latin typeface="Arial Rounded MT Bold" panose="020F0704030504030204" pitchFamily="34" charset="0"/>
                  </a:rPr>
                  <a:t> </a:t>
                </a:r>
                <a:r>
                  <a:rPr lang="en-IN" sz="2000" dirty="0"/>
                  <a:t>after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r>
                  <a:rPr lang="en-IN" sz="2000" dirty="0"/>
                  <a:t> changes to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IN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82386-3B23-450D-F69D-E34F042D23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003" y="1182848"/>
                <a:ext cx="8992998" cy="4994115"/>
              </a:xfrm>
              <a:blipFill>
                <a:blip r:embed="rId2"/>
                <a:stretch>
                  <a:fillRect l="-847" t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605E43B2-D234-D27E-25EF-2F6DA9BDC25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1528" y="4735819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4660">
                      <a:extLst>
                        <a:ext uri="{9D8B030D-6E8A-4147-A177-3AD203B41FA5}">
                          <a16:colId xmlns:a16="http://schemas.microsoft.com/office/drawing/2014/main" val="3907174560"/>
                        </a:ext>
                      </a:extLst>
                    </a:gridCol>
                    <a:gridCol w="1519340">
                      <a:extLst>
                        <a:ext uri="{9D8B030D-6E8A-4147-A177-3AD203B41FA5}">
                          <a16:colId xmlns:a16="http://schemas.microsoft.com/office/drawing/2014/main" val="6023786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897500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Query time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39481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1800" dirty="0" err="1">
                              <a:solidFill>
                                <a:srgbClr val="7030A0"/>
                              </a:solidFill>
                            </a:rPr>
                            <a:t>ReportCap</a:t>
                          </a:r>
                          <a:r>
                            <a:rPr lang="en-IN" sz="18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1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oMath>
                          </a14:m>
                          <a:r>
                            <a:rPr lang="en-IN" sz="1800" dirty="0"/>
                            <a:t>)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6355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1800" dirty="0" err="1">
                              <a:solidFill>
                                <a:srgbClr val="7030A0"/>
                              </a:solidFill>
                            </a:rPr>
                            <a:t>ReportMincut</a:t>
                          </a:r>
                          <a:r>
                            <a:rPr lang="en-IN" sz="18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1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oMath>
                          </a14:m>
                          <a:r>
                            <a:rPr lang="en-IN" sz="1800" dirty="0"/>
                            <a:t>) 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76871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605E43B2-D234-D27E-25EF-2F6DA9BDC2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311682"/>
                  </p:ext>
                </p:extLst>
              </p:nvPr>
            </p:nvGraphicFramePr>
            <p:xfrm>
              <a:off x="931528" y="4735819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4660">
                      <a:extLst>
                        <a:ext uri="{9D8B030D-6E8A-4147-A177-3AD203B41FA5}">
                          <a16:colId xmlns:a16="http://schemas.microsoft.com/office/drawing/2014/main" val="3907174560"/>
                        </a:ext>
                      </a:extLst>
                    </a:gridCol>
                    <a:gridCol w="1519340">
                      <a:extLst>
                        <a:ext uri="{9D8B030D-6E8A-4147-A177-3AD203B41FA5}">
                          <a16:colId xmlns:a16="http://schemas.microsoft.com/office/drawing/2014/main" val="6023786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897500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Query time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39481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9" t="-106452" r="-140431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6355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9" t="-209836" r="-14043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76871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D64E91-2EB1-E962-79FF-688AE3E22A1F}"/>
                  </a:ext>
                </a:extLst>
              </p:cNvPr>
              <p:cNvSpPr txBox="1"/>
              <p:nvPr/>
            </p:nvSpPr>
            <p:spPr>
              <a:xfrm>
                <a:off x="7027185" y="5458685"/>
                <a:ext cx="2116815" cy="40498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/>
                  <a:t> Lower bound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D64E91-2EB1-E962-79FF-688AE3E22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185" y="5458685"/>
                <a:ext cx="2116815" cy="404983"/>
              </a:xfrm>
              <a:prstGeom prst="rect">
                <a:avLst/>
              </a:prstGeom>
              <a:blipFill>
                <a:blip r:embed="rId4"/>
                <a:stretch>
                  <a:fillRect r="-1719" b="-173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74525A-502A-B014-02DC-63B8FACD7AE2}"/>
                  </a:ext>
                </a:extLst>
              </p:cNvPr>
              <p:cNvSpPr txBox="1"/>
              <p:nvPr/>
            </p:nvSpPr>
            <p:spPr>
              <a:xfrm>
                <a:off x="3938298" y="5477575"/>
                <a:ext cx="700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74525A-502A-B014-02DC-63B8FACD7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298" y="5477575"/>
                <a:ext cx="700480" cy="369332"/>
              </a:xfrm>
              <a:prstGeom prst="rect">
                <a:avLst/>
              </a:prstGeom>
              <a:blipFill>
                <a:blip r:embed="rId5"/>
                <a:stretch>
                  <a:fillRect r="-2609"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89316F-AEB3-C538-D64A-F399CBB06A4A}"/>
                  </a:ext>
                </a:extLst>
              </p:cNvPr>
              <p:cNvSpPr txBox="1"/>
              <p:nvPr/>
            </p:nvSpPr>
            <p:spPr>
              <a:xfrm>
                <a:off x="3938298" y="5093304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89316F-AEB3-C538-D64A-F399CBB06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298" y="5093304"/>
                <a:ext cx="73609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52D7A7-DE16-97DD-7440-B8630517DB94}"/>
                  </a:ext>
                </a:extLst>
              </p:cNvPr>
              <p:cNvSpPr txBox="1"/>
              <p:nvPr/>
            </p:nvSpPr>
            <p:spPr>
              <a:xfrm>
                <a:off x="5542263" y="5487376"/>
                <a:ext cx="857864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52D7A7-DE16-97DD-7440-B8630517D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263" y="5487376"/>
                <a:ext cx="857864" cy="375552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7D17A5-419A-6DE0-5454-73ED8D9824BC}"/>
                  </a:ext>
                </a:extLst>
              </p:cNvPr>
              <p:cNvSpPr txBox="1"/>
              <p:nvPr/>
            </p:nvSpPr>
            <p:spPr>
              <a:xfrm>
                <a:off x="5597535" y="5093304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7D17A5-419A-6DE0-5454-73ED8D982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535" y="5093304"/>
                <a:ext cx="74732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31DF70A-F288-71CB-1705-713C34D60895}"/>
              </a:ext>
            </a:extLst>
          </p:cNvPr>
          <p:cNvSpPr/>
          <p:nvPr/>
        </p:nvSpPr>
        <p:spPr>
          <a:xfrm>
            <a:off x="5322373" y="2984897"/>
            <a:ext cx="4024502" cy="584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6234B6-2C3C-B581-FED0-D0D16173A183}"/>
              </a:ext>
            </a:extLst>
          </p:cNvPr>
          <p:cNvSpPr/>
          <p:nvPr/>
        </p:nvSpPr>
        <p:spPr>
          <a:xfrm>
            <a:off x="5350083" y="3636988"/>
            <a:ext cx="4024502" cy="584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1032AD-4592-79E5-F555-C099B287768A}"/>
              </a:ext>
            </a:extLst>
          </p:cNvPr>
          <p:cNvSpPr/>
          <p:nvPr/>
        </p:nvSpPr>
        <p:spPr>
          <a:xfrm>
            <a:off x="2662146" y="3095252"/>
            <a:ext cx="4024502" cy="584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499EF9-81EF-44C5-FAA4-3BAC8B614332}"/>
              </a:ext>
            </a:extLst>
          </p:cNvPr>
          <p:cNvSpPr/>
          <p:nvPr/>
        </p:nvSpPr>
        <p:spPr>
          <a:xfrm>
            <a:off x="2320353" y="3663634"/>
            <a:ext cx="4024502" cy="584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11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5AF13E-F484-20E9-6B5A-7608ADF176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805343"/>
                <a:ext cx="7886700" cy="58555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7030A0"/>
                    </a:solidFill>
                  </a:rPr>
                  <a:t>Definition</a:t>
                </a:r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/>
                  <a:t>An edge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/>
                  <a:t> is a vital edge in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IN" sz="2000" dirty="0"/>
                  <a:t> </a:t>
                </a:r>
                <a:r>
                  <a:rPr lang="en-IN" sz="2000" dirty="0" err="1"/>
                  <a:t>iff</a:t>
                </a:r>
                <a:r>
                  <a:rPr lang="en-IN" sz="2000" dirty="0"/>
                  <a:t> its failure leads to reduction in </a:t>
                </a:r>
              </a:p>
              <a:p>
                <a:pPr marL="0" indent="0">
                  <a:buNone/>
                </a:pPr>
                <a:r>
                  <a:rPr lang="en-IN" sz="2000" dirty="0"/>
                  <a:t>the capacity of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dirty="0"/>
                  <a:t>)</a:t>
                </a:r>
                <a:r>
                  <a:rPr lang="en-US" sz="2000" dirty="0">
                    <a:latin typeface="Arial Rounded MT Bold" panose="020F0704030504030204" pitchFamily="34" charset="0"/>
                  </a:rPr>
                  <a:t>-</a:t>
                </a:r>
                <a:r>
                  <a:rPr lang="en-US" sz="2000" dirty="0" err="1">
                    <a:latin typeface="Arial Rounded MT Bold" panose="020F0704030504030204" pitchFamily="34" charset="0"/>
                  </a:rPr>
                  <a:t>mincut</a:t>
                </a:r>
                <a:r>
                  <a:rPr lang="en-IN" sz="2000" dirty="0"/>
                  <a:t>.</a:t>
                </a:r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r>
                  <a:rPr lang="en-IN" sz="2000" b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Formal ways</a:t>
                </a:r>
                <a:r>
                  <a:rPr lang="en-IN" sz="2000" b="1" dirty="0">
                    <a:latin typeface="Cambria Math" panose="02040503050406030204" pitchFamily="18" charset="0"/>
                  </a:rPr>
                  <a:t>:</a:t>
                </a:r>
                <a:r>
                  <a:rPr lang="en-US" sz="2000" b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IN" sz="2000" dirty="0"/>
                  <a:t> : set of edges that appear in at least 1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dirty="0"/>
                  <a:t>)</a:t>
                </a:r>
                <a:r>
                  <a:rPr lang="en-US" sz="2000" dirty="0">
                    <a:latin typeface="Arial Rounded MT Bold" panose="020F0704030504030204" pitchFamily="34" charset="0"/>
                  </a:rPr>
                  <a:t>-</a:t>
                </a:r>
                <a:r>
                  <a:rPr lang="en-US" sz="2000" dirty="0" err="1">
                    <a:latin typeface="Arial Rounded MT Bold" panose="020F0704030504030204" pitchFamily="34" charset="0"/>
                  </a:rPr>
                  <a:t>mincut</a:t>
                </a:r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𝒗𝒊𝒕</m:t>
                        </m:r>
                      </m:sub>
                    </m:sSub>
                  </m:oMath>
                </a14:m>
                <a:r>
                  <a:rPr lang="en-IN" sz="2000" dirty="0"/>
                  <a:t>   : set of all vital edges  </a:t>
                </a:r>
              </a:p>
              <a:p>
                <a:pPr marL="0" indent="0">
                  <a:buNone/>
                </a:pPr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5AF13E-F484-20E9-6B5A-7608ADF17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05343"/>
                <a:ext cx="7886700" cy="5855516"/>
              </a:xfrm>
              <a:blipFill>
                <a:blip r:embed="rId2"/>
                <a:stretch>
                  <a:fillRect l="-804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9BD6A25-0C07-EC1B-1E6C-3AA70DDEBCE8}"/>
              </a:ext>
            </a:extLst>
          </p:cNvPr>
          <p:cNvSpPr txBox="1"/>
          <p:nvPr/>
        </p:nvSpPr>
        <p:spPr>
          <a:xfrm>
            <a:off x="3297757" y="0"/>
            <a:ext cx="2164823" cy="584775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Vital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edge</a:t>
            </a:r>
            <a:endParaRPr lang="en-IN" sz="3200" dirty="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EDDFE7-51B7-3012-2226-E81AE2025EA4}"/>
                  </a:ext>
                </a:extLst>
              </p:cNvPr>
              <p:cNvSpPr txBox="1"/>
              <p:nvPr/>
            </p:nvSpPr>
            <p:spPr>
              <a:xfrm>
                <a:off x="1025965" y="2780064"/>
                <a:ext cx="2449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Capacity</a:t>
                </a:r>
                <a:r>
                  <a:rPr lang="en-US" dirty="0"/>
                  <a:t> of </a:t>
                </a:r>
                <a:r>
                  <a:rPr lang="en-US" dirty="0" err="1"/>
                  <a:t>Mincut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EDDFE7-51B7-3012-2226-E81AE2025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65" y="2780064"/>
                <a:ext cx="2449645" cy="369332"/>
              </a:xfrm>
              <a:prstGeom prst="rect">
                <a:avLst/>
              </a:prstGeom>
              <a:blipFill>
                <a:blip r:embed="rId3"/>
                <a:stretch>
                  <a:fillRect l="-1990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7D81B5-57C3-CEFB-CDB8-06422F3341C0}"/>
                  </a:ext>
                </a:extLst>
              </p:cNvPr>
              <p:cNvSpPr txBox="1"/>
              <p:nvPr/>
            </p:nvSpPr>
            <p:spPr>
              <a:xfrm>
                <a:off x="4380168" y="2780064"/>
                <a:ext cx="706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7D81B5-57C3-CEFB-CDB8-06422F334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168" y="2780064"/>
                <a:ext cx="706797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1136E3-32E5-793E-77C7-0DEB9751C534}"/>
                  </a:ext>
                </a:extLst>
              </p:cNvPr>
              <p:cNvSpPr txBox="1"/>
              <p:nvPr/>
            </p:nvSpPr>
            <p:spPr>
              <a:xfrm>
                <a:off x="3475610" y="2794917"/>
                <a:ext cx="949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1136E3-32E5-793E-77C7-0DEB9751C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610" y="2794917"/>
                <a:ext cx="949299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E19256F-E570-0D0E-CB33-76B23756BD1A}"/>
              </a:ext>
            </a:extLst>
          </p:cNvPr>
          <p:cNvSpPr/>
          <p:nvPr/>
        </p:nvSpPr>
        <p:spPr>
          <a:xfrm>
            <a:off x="4671213" y="1033372"/>
            <a:ext cx="4024502" cy="584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D1DD5C-D6D8-42BC-7902-F463E9F6ABF4}"/>
                  </a:ext>
                </a:extLst>
              </p:cNvPr>
              <p:cNvSpPr txBox="1"/>
              <p:nvPr/>
            </p:nvSpPr>
            <p:spPr>
              <a:xfrm>
                <a:off x="624748" y="3548435"/>
                <a:ext cx="4911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carries nonzero flow in each 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>
                    <a:latin typeface="Arial Rounded MT Bold" panose="020F0704030504030204" pitchFamily="34" charset="0"/>
                  </a:rPr>
                  <a:t>-maxflow.</a:t>
                </a:r>
                <a:r>
                  <a:rPr lang="en-US" dirty="0"/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D1DD5C-D6D8-42BC-7902-F463E9F6A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48" y="3548435"/>
                <a:ext cx="4911601" cy="369332"/>
              </a:xfrm>
              <a:prstGeom prst="rect">
                <a:avLst/>
              </a:prstGeom>
              <a:blipFill>
                <a:blip r:embed="rId6"/>
                <a:stretch>
                  <a:fillRect l="-51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20400-63CA-0511-DD98-989A64CE398E}"/>
                  </a:ext>
                </a:extLst>
              </p:cNvPr>
              <p:cNvSpPr txBox="1"/>
              <p:nvPr/>
            </p:nvSpPr>
            <p:spPr>
              <a:xfrm>
                <a:off x="5536349" y="3548435"/>
                <a:ext cx="1010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220400-63CA-0511-DD98-989A64CE3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349" y="3548435"/>
                <a:ext cx="101014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75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/>
      <p:bldP spid="7" grpId="0"/>
      <p:bldP spid="8" grpId="0"/>
      <p:bldP spid="10" grpId="0" animBg="1"/>
      <p:bldP spid="11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202DE2-FDBD-54CE-A419-B1A3E5619A54}"/>
              </a:ext>
            </a:extLst>
          </p:cNvPr>
          <p:cNvSpPr/>
          <p:nvPr/>
        </p:nvSpPr>
        <p:spPr>
          <a:xfrm rot="5400000">
            <a:off x="2270712" y="2890854"/>
            <a:ext cx="2353112" cy="18858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5DB6F6-2D3A-408F-09C5-A3A525A77465}"/>
              </a:ext>
            </a:extLst>
          </p:cNvPr>
          <p:cNvSpPr/>
          <p:nvPr/>
        </p:nvSpPr>
        <p:spPr>
          <a:xfrm rot="5400000">
            <a:off x="222266" y="2729932"/>
            <a:ext cx="2330021" cy="20050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itle 3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>
                    <a:solidFill>
                      <a:srgbClr val="7030A0"/>
                    </a:solidFill>
                  </a:rPr>
                  <a:t>-</a:t>
                </a:r>
                <a:r>
                  <a:rPr lang="en-US" dirty="0">
                    <a:solidFill>
                      <a:srgbClr val="7030A0"/>
                    </a:solidFill>
                    <a:latin typeface="Arial Rounded MT Bold" panose="020F0704030504030204" pitchFamily="34" charset="0"/>
                  </a:rPr>
                  <a:t>cut</a:t>
                </a:r>
                <a:endParaRPr lang="en-US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7" name="Title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3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41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⊂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sz="1800" dirty="0"/>
                  <a:t>,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1800" dirty="0"/>
                  <a:t>with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1800" dirty="0"/>
                  <a:t>,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𝑪𝒖𝒕</m:t>
                    </m:r>
                    <m:r>
                      <a:rPr lang="en-US" sz="18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sz="18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= </a:t>
                </a:r>
              </a:p>
              <a:p>
                <a:pPr marL="0" indent="0">
                  <a:buNone/>
                </a:pPr>
                <a:r>
                  <a:rPr lang="en-US" sz="1800" dirty="0"/>
                  <a:t>{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en-US" sz="1800" dirty="0"/>
                  <a:t> |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800" dirty="0"/>
                  <a:t>  </a:t>
                </a:r>
                <a:r>
                  <a:rPr lang="en-US" sz="1800" b="1" dirty="0"/>
                  <a:t>or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1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1800" dirty="0"/>
                  <a:t>}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7030A0"/>
                    </a:solidFill>
                  </a:rPr>
                  <a:t>Capacity </a:t>
                </a:r>
                <a:r>
                  <a:rPr lang="en-US" sz="1800" dirty="0"/>
                  <a:t>of a cut: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𝒄</m:t>
                    </m:r>
                    <m:r>
                      <a:rPr lang="en-US" sz="1800" b="1" i="1" dirty="0">
                        <a:latin typeface="Cambria Math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1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sz="1800" b="1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= </a:t>
                </a:r>
                <a:endParaRPr lang="en-US" sz="18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1800" b="0" i="1" dirty="0" smtClean="0">
                              <a:latin typeface="Cambria Math"/>
                            </a:rPr>
                            <m:t>∈</m:t>
                          </m:r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en-US" sz="1800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𝒖</m:t>
                          </m:r>
                          <m:r>
                            <a:rPr lang="en-US" sz="1800" b="0" i="1" dirty="0" smtClean="0">
                              <a:latin typeface="Cambria Math"/>
                            </a:rPr>
                            <m:t>∈</m:t>
                          </m:r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en-US" sz="1800" b="0" i="1" dirty="0" smtClean="0">
                              <a:latin typeface="Cambria Math"/>
                            </a:rPr>
                            <m:t>, </m:t>
                          </m:r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𝒗</m:t>
                          </m:r>
                          <m:r>
                            <a:rPr lang="en-US" sz="1800" b="0" i="1" dirty="0" smtClean="0">
                              <a:latin typeface="Cambria Math"/>
                            </a:rPr>
                            <m:t>∈</m:t>
                          </m:r>
                          <m:acc>
                            <m:accPr>
                              <m:chr m:val="̅"/>
                              <m:ctrlPr>
                                <a:rPr lang="en-US" sz="18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sz="18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sz="1800" b="1" i="1" dirty="0">
                              <a:latin typeface="Cambria Math"/>
                            </a:rPr>
                            <m:t>(</m:t>
                          </m:r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𝒖</m:t>
                          </m:r>
                          <m:r>
                            <a:rPr lang="en-US" sz="18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𝒗</m:t>
                          </m:r>
                          <m:r>
                            <a:rPr lang="en-US" sz="1800" b="1" i="1" dirty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1800" dirty="0"/>
                  <a:t>,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1800" dirty="0">
                    <a:latin typeface="Arial Rounded MT Bold" panose="020F0704030504030204" pitchFamily="34" charset="0"/>
                  </a:rPr>
                  <a:t>)-</a:t>
                </a:r>
                <a:r>
                  <a:rPr lang="en-US" sz="1800" dirty="0" err="1">
                    <a:latin typeface="Arial Rounded MT Bold" panose="020F0704030504030204" pitchFamily="34" charset="0"/>
                  </a:rPr>
                  <a:t>mincut</a:t>
                </a:r>
                <a:r>
                  <a:rPr lang="en-US" sz="1800" dirty="0">
                    <a:latin typeface="Arial Rounded MT Bold" panose="020F0704030504030204" pitchFamily="34" charset="0"/>
                  </a:rPr>
                  <a:t> </a:t>
                </a:r>
                <a:r>
                  <a:rPr lang="en-US" sz="1800" dirty="0">
                    <a:solidFill>
                      <a:srgbClr val="7030A0"/>
                    </a:solidFill>
                    <a:latin typeface="Arial Rounded MT Bold" panose="020F0704030504030204" pitchFamily="34" charset="0"/>
                  </a:rPr>
                  <a:t>: </a:t>
                </a:r>
                <a:r>
                  <a:rPr lang="en-US" sz="1800" dirty="0"/>
                  <a:t>a (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1800" dirty="0"/>
                  <a:t>,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1800" dirty="0"/>
                  <a:t>)-</a:t>
                </a:r>
                <a:r>
                  <a:rPr lang="en-US" sz="1800" dirty="0">
                    <a:latin typeface="Arial Rounded MT Bold" panose="020F0704030504030204" pitchFamily="34" charset="0"/>
                  </a:rPr>
                  <a:t>cut</a:t>
                </a:r>
                <a:r>
                  <a:rPr lang="en-US" sz="1800" dirty="0"/>
                  <a:t> with </a:t>
                </a:r>
                <a:r>
                  <a:rPr lang="en-US" sz="1800" b="1" dirty="0"/>
                  <a:t>least</a:t>
                </a:r>
                <a:r>
                  <a:rPr lang="en-US" sz="1800" dirty="0"/>
                  <a:t> capacity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9" name="Content Placeholder 3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419600" cy="4525963"/>
              </a:xfrm>
              <a:blipFill>
                <a:blip r:embed="rId3"/>
                <a:stretch>
                  <a:fillRect l="-1241" t="-1348" r="-966" b="-86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32819" y="3429000"/>
            <a:ext cx="456781" cy="369332"/>
            <a:chOff x="1219200" y="4442936"/>
            <a:chExt cx="456781" cy="369332"/>
          </a:xfrm>
        </p:grpSpPr>
        <p:sp>
          <p:nvSpPr>
            <p:cNvPr id="16" name="Oval 15"/>
            <p:cNvSpPr/>
            <p:nvPr/>
          </p:nvSpPr>
          <p:spPr>
            <a:xfrm>
              <a:off x="1495981" y="4572000"/>
              <a:ext cx="180000" cy="1800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2456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114800" y="3516868"/>
            <a:ext cx="409945" cy="369332"/>
            <a:chOff x="6934200" y="4431268"/>
            <a:chExt cx="409945" cy="369332"/>
          </a:xfrm>
        </p:grpSpPr>
        <p:sp>
          <p:nvSpPr>
            <p:cNvPr id="19" name="Oval 18"/>
            <p:cNvSpPr/>
            <p:nvPr/>
          </p:nvSpPr>
          <p:spPr>
            <a:xfrm>
              <a:off x="6934200" y="4572000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4431268"/>
                  <a:ext cx="33374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592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914400" y="2743200"/>
            <a:ext cx="2923200" cy="1856400"/>
            <a:chOff x="914400" y="1676400"/>
            <a:chExt cx="2923200" cy="1856400"/>
          </a:xfrm>
        </p:grpSpPr>
        <p:sp>
          <p:nvSpPr>
            <p:cNvPr id="13" name="Oval 12"/>
            <p:cNvSpPr/>
            <p:nvPr/>
          </p:nvSpPr>
          <p:spPr>
            <a:xfrm>
              <a:off x="1676400" y="33528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066800" y="19812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914400" y="32004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371600" y="24384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676400" y="16764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981200" y="20574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828800" y="27432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895600" y="18288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048000" y="23622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581400" y="17526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657600" y="24384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971800" y="33528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352800" y="28956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819400" y="2819400"/>
              <a:ext cx="180000" cy="1800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/>
          <p:cNvCxnSpPr>
            <a:stCxn id="13" idx="6"/>
            <a:endCxn id="50" idx="2"/>
          </p:cNvCxnSpPr>
          <p:nvPr/>
        </p:nvCxnSpPr>
        <p:spPr>
          <a:xfrm>
            <a:off x="1856400" y="4509600"/>
            <a:ext cx="1115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46" idx="2"/>
          </p:cNvCxnSpPr>
          <p:nvPr/>
        </p:nvCxnSpPr>
        <p:spPr>
          <a:xfrm>
            <a:off x="1828800" y="2819400"/>
            <a:ext cx="1066800" cy="16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7" idx="2"/>
          </p:cNvCxnSpPr>
          <p:nvPr/>
        </p:nvCxnSpPr>
        <p:spPr>
          <a:xfrm flipH="1">
            <a:off x="1901794" y="3519000"/>
            <a:ext cx="1146206" cy="2793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7" idx="0"/>
          </p:cNvCxnSpPr>
          <p:nvPr/>
        </p:nvCxnSpPr>
        <p:spPr>
          <a:xfrm>
            <a:off x="2133600" y="3200400"/>
            <a:ext cx="1004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3" idx="3"/>
            <a:endCxn id="13" idx="7"/>
          </p:cNvCxnSpPr>
          <p:nvPr/>
        </p:nvCxnSpPr>
        <p:spPr>
          <a:xfrm flipH="1">
            <a:off x="1830040" y="4039840"/>
            <a:ext cx="1015720" cy="406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1219200" y="2590800"/>
            <a:ext cx="2743200" cy="1752600"/>
            <a:chOff x="1219200" y="2590800"/>
            <a:chExt cx="2743200" cy="1752600"/>
          </a:xfrm>
        </p:grpSpPr>
        <p:sp>
          <p:nvSpPr>
            <p:cNvPr id="74" name="Arc 73"/>
            <p:cNvSpPr/>
            <p:nvPr/>
          </p:nvSpPr>
          <p:spPr>
            <a:xfrm>
              <a:off x="1219200" y="2590800"/>
              <a:ext cx="2743200" cy="1752600"/>
            </a:xfrm>
            <a:prstGeom prst="arc">
              <a:avLst>
                <a:gd name="adj1" fmla="val 13242652"/>
                <a:gd name="adj2" fmla="val 1976241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3483429" y="2797082"/>
              <a:ext cx="152400" cy="985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stCxn id="45" idx="6"/>
            <a:endCxn id="53" idx="2"/>
          </p:cNvCxnSpPr>
          <p:nvPr/>
        </p:nvCxnSpPr>
        <p:spPr>
          <a:xfrm>
            <a:off x="2008800" y="3900000"/>
            <a:ext cx="8106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762000" y="3276600"/>
            <a:ext cx="2743200" cy="1447800"/>
            <a:chOff x="762000" y="3276600"/>
            <a:chExt cx="2743200" cy="1447800"/>
          </a:xfrm>
        </p:grpSpPr>
        <p:sp>
          <p:nvSpPr>
            <p:cNvPr id="65" name="Arc 64"/>
            <p:cNvSpPr/>
            <p:nvPr/>
          </p:nvSpPr>
          <p:spPr>
            <a:xfrm flipV="1">
              <a:off x="762000" y="3276600"/>
              <a:ext cx="2743200" cy="1447800"/>
            </a:xfrm>
            <a:prstGeom prst="arc">
              <a:avLst>
                <a:gd name="adj1" fmla="val 11951817"/>
                <a:gd name="adj2" fmla="val 1962818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endCxn id="65" idx="0"/>
            </p:cNvCxnSpPr>
            <p:nvPr/>
          </p:nvCxnSpPr>
          <p:spPr>
            <a:xfrm flipH="1" flipV="1">
              <a:off x="988694" y="4399130"/>
              <a:ext cx="154306" cy="966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2474897" y="2209800"/>
            <a:ext cx="0" cy="273153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239000" y="2438400"/>
            <a:ext cx="19050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943600" y="2514600"/>
            <a:ext cx="2971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4F67A4-BFE1-DE01-B015-62FD219F43B0}"/>
                  </a:ext>
                </a:extLst>
              </p:cNvPr>
              <p:cNvSpPr txBox="1"/>
              <p:nvPr/>
            </p:nvSpPr>
            <p:spPr>
              <a:xfrm>
                <a:off x="1511944" y="483205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4F67A4-BFE1-DE01-B015-62FD219F4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944" y="4832059"/>
                <a:ext cx="3898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2148C2-BF1E-D663-F4D3-05DA3D3CD741}"/>
                  </a:ext>
                </a:extLst>
              </p:cNvPr>
              <p:cNvSpPr txBox="1"/>
              <p:nvPr/>
            </p:nvSpPr>
            <p:spPr>
              <a:xfrm>
                <a:off x="2819400" y="488239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2148C2-BF1E-D663-F4D3-05DA3D3CD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882393"/>
                <a:ext cx="3898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8F2274-CE42-1964-0CAB-C22D52408645}"/>
                  </a:ext>
                </a:extLst>
              </p:cNvPr>
              <p:cNvSpPr txBox="1"/>
              <p:nvPr/>
            </p:nvSpPr>
            <p:spPr>
              <a:xfrm>
                <a:off x="1676400" y="6417163"/>
                <a:ext cx="4434547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Fastest algorithm to compute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1800" dirty="0"/>
                  <a:t>,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1800" dirty="0">
                    <a:latin typeface="Arial Rounded MT Bold" panose="020F0704030504030204" pitchFamily="34" charset="0"/>
                  </a:rPr>
                  <a:t>)-</a:t>
                </a:r>
                <a:r>
                  <a:rPr lang="en-US" sz="1800" dirty="0" err="1">
                    <a:latin typeface="Arial Rounded MT Bold" panose="020F0704030504030204" pitchFamily="34" charset="0"/>
                  </a:rPr>
                  <a:t>mincut</a:t>
                </a:r>
                <a:r>
                  <a:rPr lang="en-US" sz="1800" dirty="0">
                    <a:latin typeface="Arial Rounded MT Bold" panose="020F0704030504030204" pitchFamily="34" charset="0"/>
                  </a:rPr>
                  <a:t>: 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8F2274-CE42-1964-0CAB-C22D52408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417163"/>
                <a:ext cx="4434547" cy="369332"/>
              </a:xfrm>
              <a:prstGeom prst="rect">
                <a:avLst/>
              </a:prstGeom>
              <a:blipFill>
                <a:blip r:embed="rId12"/>
                <a:stretch>
                  <a:fillRect l="-1146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C3A0DA-4F98-2404-085A-DBD7C84B473A}"/>
                  </a:ext>
                </a:extLst>
              </p:cNvPr>
              <p:cNvSpPr txBox="1"/>
              <p:nvPr/>
            </p:nvSpPr>
            <p:spPr>
              <a:xfrm>
                <a:off x="5872662" y="6433248"/>
                <a:ext cx="962123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𝒎𝒏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C3A0DA-4F98-2404-085A-DBD7C84B4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662" y="6433248"/>
                <a:ext cx="962123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AB9937-2040-945B-B31C-B2A364983CB3}"/>
                  </a:ext>
                </a:extLst>
              </p:cNvPr>
              <p:cNvSpPr txBox="1"/>
              <p:nvPr/>
            </p:nvSpPr>
            <p:spPr>
              <a:xfrm>
                <a:off x="2274995" y="1765578"/>
                <a:ext cx="458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AB9937-2040-945B-B31C-B2A364983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995" y="1765578"/>
                <a:ext cx="458715" cy="369332"/>
              </a:xfrm>
              <a:prstGeom prst="rect">
                <a:avLst/>
              </a:prstGeom>
              <a:blipFill>
                <a:blip r:embed="rId1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631EF2-8FD3-180F-C81C-9C7DC5A9C7CC}"/>
                  </a:ext>
                </a:extLst>
              </p:cNvPr>
              <p:cNvSpPr txBox="1"/>
              <p:nvPr/>
            </p:nvSpPr>
            <p:spPr>
              <a:xfrm>
                <a:off x="1940472" y="5411174"/>
                <a:ext cx="98296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631EF2-8FD3-180F-C81C-9C7DC5A9C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472" y="5411174"/>
                <a:ext cx="982961" cy="369332"/>
              </a:xfrm>
              <a:prstGeom prst="rect">
                <a:avLst/>
              </a:prstGeom>
              <a:blipFill>
                <a:blip r:embed="rId12"/>
                <a:stretch>
                  <a:fillRect t="-10000" r="-3797"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AF33219-364E-04CD-41C6-2EA7AB16C486}"/>
              </a:ext>
            </a:extLst>
          </p:cNvPr>
          <p:cNvSpPr txBox="1"/>
          <p:nvPr/>
        </p:nvSpPr>
        <p:spPr>
          <a:xfrm>
            <a:off x="7022324" y="6433248"/>
            <a:ext cx="132921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Orlin [2013]</a:t>
            </a:r>
          </a:p>
        </p:txBody>
      </p:sp>
    </p:spTree>
    <p:extLst>
      <p:ext uri="{BB962C8B-B14F-4D97-AF65-F5344CB8AC3E}">
        <p14:creationId xmlns:p14="http://schemas.microsoft.com/office/powerpoint/2010/main" val="11175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  <p:bldP spid="61" grpId="0" animBg="1"/>
      <p:bldP spid="62" grpId="0" animBg="1"/>
      <p:bldP spid="8" grpId="0" animBg="1"/>
      <p:bldP spid="9" grpId="0" animBg="1"/>
      <p:bldP spid="11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591E-194E-5FD2-03F8-4A10E32C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2B0763-EC0B-3F9E-65AA-B12148F3EA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IN" sz="2000" dirty="0"/>
                  <a:t> :</a:t>
                </a:r>
              </a:p>
              <a:p>
                <a:pPr marL="0" indent="0">
                  <a:buNone/>
                </a:pPr>
                <a:r>
                  <a:rPr lang="en-IN" sz="2000" b="1" dirty="0">
                    <a:latin typeface="Cambria Math" panose="02040503050406030204" pitchFamily="18" charset="0"/>
                  </a:rPr>
                  <a:t>Least value of flow through (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/>
                  <a:t>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</a:rPr>
                  <a:t>) in </a:t>
                </a:r>
                <a:r>
                  <a:rPr lang="en-US" sz="2000" dirty="0"/>
                  <a:t>a (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dirty="0"/>
                  <a:t>)</a:t>
                </a:r>
                <a:r>
                  <a:rPr lang="en-US" sz="2000" dirty="0">
                    <a:latin typeface="Arial Rounded MT Bold" panose="020F0704030504030204" pitchFamily="34" charset="0"/>
                  </a:rPr>
                  <a:t>-maxflow</a:t>
                </a:r>
                <a:r>
                  <a:rPr lang="en-US" sz="2000" b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𝒗𝒊𝒕</m:t>
                        </m:r>
                      </m:sub>
                    </m:sSub>
                  </m:oMath>
                </a14:m>
                <a:r>
                  <a:rPr lang="en-IN" sz="2000" dirty="0"/>
                  <a:t> 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2B0763-EC0B-3F9E-65AA-B12148F3E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72F9237-A4B7-8638-039A-CD458BD67355}"/>
              </a:ext>
            </a:extLst>
          </p:cNvPr>
          <p:cNvGrpSpPr/>
          <p:nvPr/>
        </p:nvGrpSpPr>
        <p:grpSpPr>
          <a:xfrm>
            <a:off x="2396399" y="2878662"/>
            <a:ext cx="429181" cy="369332"/>
            <a:chOff x="1219200" y="4442936"/>
            <a:chExt cx="429181" cy="3693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4BDAE25-CF9B-6F34-CCB5-C0023EB816A6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70351D8-0464-2ACC-CDD1-FB26C87AB15F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E4C4D9E-35CF-8F50-AB2E-88E025CBCB99}"/>
              </a:ext>
            </a:extLst>
          </p:cNvPr>
          <p:cNvGrpSpPr/>
          <p:nvPr/>
        </p:nvGrpSpPr>
        <p:grpSpPr>
          <a:xfrm>
            <a:off x="6405136" y="2865760"/>
            <a:ext cx="447582" cy="369332"/>
            <a:chOff x="6446828" y="2483464"/>
            <a:chExt cx="447582" cy="36933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04534F2-1A32-FA21-B283-1E20EC845FA2}"/>
                </a:ext>
              </a:extLst>
            </p:cNvPr>
            <p:cNvSpPr/>
            <p:nvPr/>
          </p:nvSpPr>
          <p:spPr>
            <a:xfrm>
              <a:off x="6446828" y="2624196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29D99A-5B1A-F3B2-E4B3-EFE0F212E1E7}"/>
                    </a:ext>
                  </a:extLst>
                </p:cNvPr>
                <p:cNvSpPr txBox="1"/>
                <p:nvPr/>
              </p:nvSpPr>
              <p:spPr>
                <a:xfrm>
                  <a:off x="6560665" y="2483464"/>
                  <a:ext cx="33374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29D99A-5B1A-F3B2-E4B3-EFE0F212E1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0665" y="2483464"/>
                  <a:ext cx="33374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B460DE92-8722-DB12-F783-BDE163E388F0}"/>
              </a:ext>
            </a:extLst>
          </p:cNvPr>
          <p:cNvSpPr/>
          <p:nvPr/>
        </p:nvSpPr>
        <p:spPr>
          <a:xfrm>
            <a:off x="5380504" y="3007726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71E601-09A4-BE28-0477-ED8F4298DC56}"/>
              </a:ext>
            </a:extLst>
          </p:cNvPr>
          <p:cNvSpPr/>
          <p:nvPr/>
        </p:nvSpPr>
        <p:spPr>
          <a:xfrm>
            <a:off x="3739868" y="3007726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2FC2D3-E275-2CE8-F238-B0D5104F554F}"/>
              </a:ext>
            </a:extLst>
          </p:cNvPr>
          <p:cNvCxnSpPr>
            <a:cxnSpLocks/>
            <a:stCxn id="11" idx="6"/>
            <a:endCxn id="10" idx="2"/>
          </p:cNvCxnSpPr>
          <p:nvPr/>
        </p:nvCxnSpPr>
        <p:spPr>
          <a:xfrm>
            <a:off x="3892268" y="3083926"/>
            <a:ext cx="148823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C60D97-E2EA-4BAA-0DA7-CCF9D10EE74C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2825580" y="3082692"/>
            <a:ext cx="914288" cy="12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B97F7D-BFD4-DC4F-5B03-A080B9E3A32C}"/>
              </a:ext>
            </a:extLst>
          </p:cNvPr>
          <p:cNvCxnSpPr>
            <a:cxnSpLocks/>
          </p:cNvCxnSpPr>
          <p:nvPr/>
        </p:nvCxnSpPr>
        <p:spPr>
          <a:xfrm>
            <a:off x="5516895" y="3088023"/>
            <a:ext cx="914288" cy="12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264B35-17DD-4857-6D66-DC05CA8B3EA4}"/>
                  </a:ext>
                </a:extLst>
              </p:cNvPr>
              <p:cNvSpPr txBox="1"/>
              <p:nvPr/>
            </p:nvSpPr>
            <p:spPr>
              <a:xfrm>
                <a:off x="3029481" y="2779881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264B35-17DD-4857-6D66-DC05CA8B3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481" y="2779881"/>
                <a:ext cx="49404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34E7A8-DE51-045A-F991-72A392578D66}"/>
                  </a:ext>
                </a:extLst>
              </p:cNvPr>
              <p:cNvSpPr txBox="1"/>
              <p:nvPr/>
            </p:nvSpPr>
            <p:spPr>
              <a:xfrm>
                <a:off x="5716158" y="278956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34E7A8-DE51-045A-F991-72A392578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158" y="2789560"/>
                <a:ext cx="4940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60A76C-46E4-5397-D1B6-BE2347887B17}"/>
                  </a:ext>
                </a:extLst>
              </p:cNvPr>
              <p:cNvSpPr txBox="1"/>
              <p:nvPr/>
            </p:nvSpPr>
            <p:spPr>
              <a:xfrm>
                <a:off x="4389363" y="278956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60A76C-46E4-5397-D1B6-BE2347887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363" y="2789560"/>
                <a:ext cx="36580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055D1A-4B34-81BF-9F92-3811F4DFB38B}"/>
                  </a:ext>
                </a:extLst>
              </p:cNvPr>
              <p:cNvSpPr txBox="1"/>
              <p:nvPr/>
            </p:nvSpPr>
            <p:spPr>
              <a:xfrm>
                <a:off x="5127036" y="33495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055D1A-4B34-81BF-9F92-3811F4DFB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36" y="3349549"/>
                <a:ext cx="36580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A39653-8582-E112-7026-6973EF5E0C65}"/>
                  </a:ext>
                </a:extLst>
              </p:cNvPr>
              <p:cNvSpPr txBox="1"/>
              <p:nvPr/>
            </p:nvSpPr>
            <p:spPr>
              <a:xfrm>
                <a:off x="3988102" y="234910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A39653-8582-E112-7026-6973EF5E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102" y="2349109"/>
                <a:ext cx="36580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ED2E5A-7C86-8C47-9797-02D9D41F03C1}"/>
              </a:ext>
            </a:extLst>
          </p:cNvPr>
          <p:cNvCxnSpPr>
            <a:cxnSpLocks/>
          </p:cNvCxnSpPr>
          <p:nvPr/>
        </p:nvCxnSpPr>
        <p:spPr>
          <a:xfrm>
            <a:off x="6210204" y="2272909"/>
            <a:ext cx="0" cy="1669409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F4522EA-4C25-5B09-857E-A63C4FA98C35}"/>
              </a:ext>
            </a:extLst>
          </p:cNvPr>
          <p:cNvCxnSpPr>
            <a:cxnSpLocks/>
          </p:cNvCxnSpPr>
          <p:nvPr/>
        </p:nvCxnSpPr>
        <p:spPr>
          <a:xfrm>
            <a:off x="2828768" y="3081458"/>
            <a:ext cx="914288" cy="12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820DC16-8F14-F338-8C6F-B3D1D03862EF}"/>
              </a:ext>
            </a:extLst>
          </p:cNvPr>
          <p:cNvCxnSpPr>
            <a:cxnSpLocks/>
          </p:cNvCxnSpPr>
          <p:nvPr/>
        </p:nvCxnSpPr>
        <p:spPr>
          <a:xfrm>
            <a:off x="5513248" y="3091666"/>
            <a:ext cx="914288" cy="12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FDB549-005C-9E78-BB99-E3F3AC3A0BDE}"/>
              </a:ext>
            </a:extLst>
          </p:cNvPr>
          <p:cNvCxnSpPr>
            <a:cxnSpLocks/>
            <a:stCxn id="11" idx="7"/>
            <a:endCxn id="35" idx="2"/>
          </p:cNvCxnSpPr>
          <p:nvPr/>
        </p:nvCxnSpPr>
        <p:spPr>
          <a:xfrm flipV="1">
            <a:off x="3869950" y="2272909"/>
            <a:ext cx="709070" cy="7571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C1F506-828A-182A-4520-A095F6F93606}"/>
              </a:ext>
            </a:extLst>
          </p:cNvPr>
          <p:cNvCxnSpPr>
            <a:cxnSpLocks/>
            <a:stCxn id="36" idx="6"/>
          </p:cNvCxnSpPr>
          <p:nvPr/>
        </p:nvCxnSpPr>
        <p:spPr>
          <a:xfrm flipV="1">
            <a:off x="4733974" y="3141961"/>
            <a:ext cx="718805" cy="7886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FA83E1F-6F7F-00C2-56FA-9691C9C6DEA2}"/>
              </a:ext>
            </a:extLst>
          </p:cNvPr>
          <p:cNvCxnSpPr>
            <a:cxnSpLocks/>
            <a:stCxn id="11" idx="5"/>
            <a:endCxn id="36" idx="2"/>
          </p:cNvCxnSpPr>
          <p:nvPr/>
        </p:nvCxnSpPr>
        <p:spPr>
          <a:xfrm>
            <a:off x="3869950" y="3137808"/>
            <a:ext cx="711624" cy="7928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A6EF123-D633-F7E0-0E4A-C9224960413E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4731420" y="2272909"/>
            <a:ext cx="707283" cy="7571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8ACA5B7E-43DE-CCFA-6E93-7EC4C19356BF}"/>
              </a:ext>
            </a:extLst>
          </p:cNvPr>
          <p:cNvSpPr/>
          <p:nvPr/>
        </p:nvSpPr>
        <p:spPr>
          <a:xfrm>
            <a:off x="4579020" y="2196709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5CA8F71-7C34-FC26-24E0-A66F29BEA6D4}"/>
              </a:ext>
            </a:extLst>
          </p:cNvPr>
          <p:cNvSpPr/>
          <p:nvPr/>
        </p:nvSpPr>
        <p:spPr>
          <a:xfrm>
            <a:off x="4581574" y="3854422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635118-36EA-BEBD-4733-5B12BCEE2CA5}"/>
                  </a:ext>
                </a:extLst>
              </p:cNvPr>
              <p:cNvSpPr txBox="1"/>
              <p:nvPr/>
            </p:nvSpPr>
            <p:spPr>
              <a:xfrm>
                <a:off x="4956532" y="2349109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635118-36EA-BEBD-4733-5B12BCEE2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532" y="2349109"/>
                <a:ext cx="49404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BC3E433-52D8-0198-1011-662E550CC534}"/>
                  </a:ext>
                </a:extLst>
              </p:cNvPr>
              <p:cNvSpPr txBox="1"/>
              <p:nvPr/>
            </p:nvSpPr>
            <p:spPr>
              <a:xfrm>
                <a:off x="3892268" y="340636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BC3E433-52D8-0198-1011-662E550CC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68" y="3406369"/>
                <a:ext cx="36580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D488370-1E85-053D-88C5-F939284F128C}"/>
              </a:ext>
            </a:extLst>
          </p:cNvPr>
          <p:cNvCxnSpPr>
            <a:cxnSpLocks/>
          </p:cNvCxnSpPr>
          <p:nvPr/>
        </p:nvCxnSpPr>
        <p:spPr>
          <a:xfrm>
            <a:off x="3029481" y="2352150"/>
            <a:ext cx="0" cy="1669409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5E6AB8-6804-FB14-67FF-15390A5C0B2D}"/>
                  </a:ext>
                </a:extLst>
              </p:cNvPr>
              <p:cNvSpPr txBox="1"/>
              <p:nvPr/>
            </p:nvSpPr>
            <p:spPr>
              <a:xfrm>
                <a:off x="3596503" y="3063328"/>
                <a:ext cx="38664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5E6AB8-6804-FB14-67FF-15390A5C0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503" y="3063328"/>
                <a:ext cx="38664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46ABE2-7B67-5009-7DF8-C4163C6DE660}"/>
                  </a:ext>
                </a:extLst>
              </p:cNvPr>
              <p:cNvSpPr txBox="1"/>
              <p:nvPr/>
            </p:nvSpPr>
            <p:spPr>
              <a:xfrm>
                <a:off x="5355156" y="3039272"/>
                <a:ext cx="3754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46ABE2-7B67-5009-7DF8-C4163C6DE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156" y="3039272"/>
                <a:ext cx="37542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F7A544-BB4E-3F6E-1AA2-26A655424A76}"/>
                  </a:ext>
                </a:extLst>
              </p:cNvPr>
              <p:cNvSpPr txBox="1"/>
              <p:nvPr/>
            </p:nvSpPr>
            <p:spPr>
              <a:xfrm>
                <a:off x="4469913" y="1869091"/>
                <a:ext cx="37061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F7A544-BB4E-3F6E-1AA2-26A655424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913" y="1869091"/>
                <a:ext cx="37061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9BE4955-60D8-08F9-CE0B-879A78CEC212}"/>
                  </a:ext>
                </a:extLst>
              </p:cNvPr>
              <p:cNvSpPr txBox="1"/>
              <p:nvPr/>
            </p:nvSpPr>
            <p:spPr>
              <a:xfrm>
                <a:off x="4469913" y="3968548"/>
                <a:ext cx="3754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9BE4955-60D8-08F9-CE0B-879A78CEC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913" y="3968548"/>
                <a:ext cx="375423" cy="369332"/>
              </a:xfrm>
              <a:prstGeom prst="rect">
                <a:avLst/>
              </a:prstGeom>
              <a:blipFill>
                <a:blip r:embed="rId23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9979727-E870-9557-8A33-758C06595EB4}"/>
              </a:ext>
            </a:extLst>
          </p:cNvPr>
          <p:cNvCxnSpPr>
            <a:cxnSpLocks/>
          </p:cNvCxnSpPr>
          <p:nvPr/>
        </p:nvCxnSpPr>
        <p:spPr>
          <a:xfrm flipV="1">
            <a:off x="3871075" y="2266363"/>
            <a:ext cx="709070" cy="75713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409F82C-A382-672F-F1B2-FF0347CFAFFF}"/>
              </a:ext>
            </a:extLst>
          </p:cNvPr>
          <p:cNvCxnSpPr>
            <a:cxnSpLocks/>
          </p:cNvCxnSpPr>
          <p:nvPr/>
        </p:nvCxnSpPr>
        <p:spPr>
          <a:xfrm>
            <a:off x="4732545" y="2266363"/>
            <a:ext cx="707283" cy="75713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5EC5401-A805-2975-8B60-DC1C49A0A209}"/>
                  </a:ext>
                </a:extLst>
              </p:cNvPr>
              <p:cNvSpPr txBox="1"/>
              <p:nvPr/>
            </p:nvSpPr>
            <p:spPr>
              <a:xfrm>
                <a:off x="1442907" y="4231293"/>
                <a:ext cx="1494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{(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),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/>
                  <a:t>)} </a:t>
                </a:r>
                <a:endParaRPr lang="en-IN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5EC5401-A805-2975-8B60-DC1C49A0A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907" y="4231293"/>
                <a:ext cx="1494320" cy="369332"/>
              </a:xfrm>
              <a:prstGeom prst="rect">
                <a:avLst/>
              </a:prstGeom>
              <a:blipFill>
                <a:blip r:embed="rId24"/>
                <a:stretch>
                  <a:fillRect l="-3673" t="-8197" r="-2449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719CB0C-0F2C-9824-B5BC-95DFDDC73DCF}"/>
                  </a:ext>
                </a:extLst>
              </p:cNvPr>
              <p:cNvSpPr txBox="1"/>
              <p:nvPr/>
            </p:nvSpPr>
            <p:spPr>
              <a:xfrm>
                <a:off x="1414026" y="5018994"/>
                <a:ext cx="2844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{(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),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),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),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/>
                  <a:t>)} </a:t>
                </a:r>
                <a:endParaRPr lang="en-IN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719CB0C-0F2C-9824-B5BC-95DFDDC73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026" y="5018994"/>
                <a:ext cx="2844048" cy="369332"/>
              </a:xfrm>
              <a:prstGeom prst="rect">
                <a:avLst/>
              </a:prstGeom>
              <a:blipFill>
                <a:blip r:embed="rId25"/>
                <a:stretch>
                  <a:fillRect l="-1927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6B5D0F0-A9A0-8ABF-A845-98BCC794DEBD}"/>
                  </a:ext>
                </a:extLst>
              </p:cNvPr>
              <p:cNvSpPr txBox="1"/>
              <p:nvPr/>
            </p:nvSpPr>
            <p:spPr>
              <a:xfrm>
                <a:off x="4010710" y="1495269"/>
                <a:ext cx="1441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err="1">
                    <a:latin typeface="Cambria Math" panose="02040503050406030204" pitchFamily="18" charset="0"/>
                  </a:rPr>
                  <a:t>Mincut</a:t>
                </a:r>
                <a:r>
                  <a:rPr lang="en-US" sz="1800" b="1" dirty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6B5D0F0-A9A0-8ABF-A845-98BCC794D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710" y="1495269"/>
                <a:ext cx="1441420" cy="369332"/>
              </a:xfrm>
              <a:prstGeom prst="rect">
                <a:avLst/>
              </a:prstGeom>
              <a:blipFill>
                <a:blip r:embed="rId26"/>
                <a:stretch>
                  <a:fillRect l="-3814" t="-11475" r="-3390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1E73C2-3F1D-8345-824D-13A3D06A4953}"/>
              </a:ext>
            </a:extLst>
          </p:cNvPr>
          <p:cNvCxnSpPr>
            <a:cxnSpLocks/>
          </p:cNvCxnSpPr>
          <p:nvPr/>
        </p:nvCxnSpPr>
        <p:spPr>
          <a:xfrm>
            <a:off x="3739868" y="2349109"/>
            <a:ext cx="1550195" cy="167245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1141D38-7488-E633-C5BA-510E00B54D75}"/>
              </a:ext>
            </a:extLst>
          </p:cNvPr>
          <p:cNvSpPr txBox="1"/>
          <p:nvPr/>
        </p:nvSpPr>
        <p:spPr>
          <a:xfrm>
            <a:off x="3310884" y="-9631"/>
            <a:ext cx="2536272" cy="584775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An Example</a:t>
            </a:r>
            <a:endParaRPr lang="en-IN" sz="3200" dirty="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518245-8000-284B-0543-CFA473666439}"/>
                  </a:ext>
                </a:extLst>
              </p:cNvPr>
              <p:cNvSpPr txBox="1"/>
              <p:nvPr/>
            </p:nvSpPr>
            <p:spPr>
              <a:xfrm>
                <a:off x="6434837" y="4600625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518245-8000-284B-0543-CFA473666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837" y="4600625"/>
                <a:ext cx="603050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D8FFEEB-1DEC-FFE2-6FB9-AF7B0351CB4A}"/>
                  </a:ext>
                </a:extLst>
              </p:cNvPr>
              <p:cNvSpPr txBox="1"/>
              <p:nvPr/>
            </p:nvSpPr>
            <p:spPr>
              <a:xfrm>
                <a:off x="3004992" y="311000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I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D8FFEEB-1DEC-FFE2-6FB9-AF7B0351C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992" y="3110002"/>
                <a:ext cx="494046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BF0C2A7-0D8D-3514-FE29-D4AF9B28E51C}"/>
                  </a:ext>
                </a:extLst>
              </p:cNvPr>
              <p:cNvSpPr txBox="1"/>
              <p:nvPr/>
            </p:nvSpPr>
            <p:spPr>
              <a:xfrm>
                <a:off x="4140502" y="250150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I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BF0C2A7-0D8D-3514-FE29-D4AF9B28E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502" y="2501509"/>
                <a:ext cx="365806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7F71550-8E61-AE1B-C267-B9DC2579A370}"/>
                  </a:ext>
                </a:extLst>
              </p:cNvPr>
              <p:cNvSpPr txBox="1"/>
              <p:nvPr/>
            </p:nvSpPr>
            <p:spPr>
              <a:xfrm>
                <a:off x="4846606" y="257924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I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7F71550-8E61-AE1B-C267-B9DC2579A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606" y="2579244"/>
                <a:ext cx="365806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222B62D-8B86-C054-5FAC-0064CA6A85AC}"/>
                  </a:ext>
                </a:extLst>
              </p:cNvPr>
              <p:cNvSpPr txBox="1"/>
              <p:nvPr/>
            </p:nvSpPr>
            <p:spPr>
              <a:xfrm>
                <a:off x="4389097" y="308352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222B62D-8B86-C054-5FAC-0064CA6A8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097" y="3083528"/>
                <a:ext cx="365806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D069F1-DB27-A318-E998-905C784B80A5}"/>
                  </a:ext>
                </a:extLst>
              </p:cNvPr>
              <p:cNvSpPr txBox="1"/>
              <p:nvPr/>
            </p:nvSpPr>
            <p:spPr>
              <a:xfrm>
                <a:off x="5705326" y="305992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I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D069F1-DB27-A318-E998-905C784B8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326" y="3059924"/>
                <a:ext cx="494046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C6673F8-B8B3-E317-CA9C-E627618419EF}"/>
              </a:ext>
            </a:extLst>
          </p:cNvPr>
          <p:cNvCxnSpPr>
            <a:cxnSpLocks/>
          </p:cNvCxnSpPr>
          <p:nvPr/>
        </p:nvCxnSpPr>
        <p:spPr>
          <a:xfrm>
            <a:off x="3892268" y="3077810"/>
            <a:ext cx="148823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38477D-B526-E6DC-944F-345FF90E1DAA}"/>
              </a:ext>
            </a:extLst>
          </p:cNvPr>
          <p:cNvCxnSpPr>
            <a:cxnSpLocks/>
          </p:cNvCxnSpPr>
          <p:nvPr/>
        </p:nvCxnSpPr>
        <p:spPr>
          <a:xfrm>
            <a:off x="3869684" y="3137634"/>
            <a:ext cx="711624" cy="79281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B77931-A521-A925-796E-33D43292EA7F}"/>
              </a:ext>
            </a:extLst>
          </p:cNvPr>
          <p:cNvCxnSpPr>
            <a:cxnSpLocks/>
          </p:cNvCxnSpPr>
          <p:nvPr/>
        </p:nvCxnSpPr>
        <p:spPr>
          <a:xfrm flipV="1">
            <a:off x="4725919" y="3151068"/>
            <a:ext cx="718805" cy="78866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CDA2BA9-7EA6-0E5D-F46B-84D8600FCF23}"/>
                  </a:ext>
                </a:extLst>
              </p:cNvPr>
              <p:cNvSpPr txBox="1"/>
              <p:nvPr/>
            </p:nvSpPr>
            <p:spPr>
              <a:xfrm>
                <a:off x="4114170" y="3276287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CDA2BA9-7EA6-0E5D-F46B-84D8600FC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70" y="3276287"/>
                <a:ext cx="365806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499939A-2EE9-50AC-4019-52F6D9973AE7}"/>
                  </a:ext>
                </a:extLst>
              </p:cNvPr>
              <p:cNvSpPr txBox="1"/>
              <p:nvPr/>
            </p:nvSpPr>
            <p:spPr>
              <a:xfrm>
                <a:off x="4869654" y="3269455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499939A-2EE9-50AC-4019-52F6D9973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654" y="3269455"/>
                <a:ext cx="365806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05AEE2-21FF-A78D-36A6-86346E0E4E43}"/>
                  </a:ext>
                </a:extLst>
              </p:cNvPr>
              <p:cNvSpPr txBox="1"/>
              <p:nvPr/>
            </p:nvSpPr>
            <p:spPr>
              <a:xfrm>
                <a:off x="7505202" y="4596382"/>
                <a:ext cx="1444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05AEE2-21FF-A78D-36A6-86346E0E4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202" y="4596382"/>
                <a:ext cx="1444562" cy="369332"/>
              </a:xfrm>
              <a:prstGeom prst="rect">
                <a:avLst/>
              </a:prstGeom>
              <a:blipFill>
                <a:blip r:embed="rId3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21" grpId="0"/>
      <p:bldP spid="22" grpId="0"/>
      <p:bldP spid="23" grpId="0"/>
      <p:bldP spid="24" grpId="0"/>
      <p:bldP spid="25" grpId="0"/>
      <p:bldP spid="35" grpId="0" animBg="1"/>
      <p:bldP spid="36" grpId="0" animBg="1"/>
      <p:bldP spid="42" grpId="0"/>
      <p:bldP spid="43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57" grpId="0" animBg="1"/>
      <p:bldP spid="59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9" grpId="0"/>
      <p:bldP spid="69" grpId="1"/>
      <p:bldP spid="70" grpId="0"/>
      <p:bldP spid="70" grpId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ABBA90B-C7B6-99FC-260E-7441211B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6A20BE5D-5E90-9CBD-568B-E3573DF6D0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84899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Sensitivity Oracles for weighted graphs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err="1"/>
                  <a:t>Mincut</a:t>
                </a:r>
                <a:r>
                  <a:rPr lang="en-US" sz="2000" dirty="0"/>
                  <a:t> Cover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𝒗𝒊𝒕</m:t>
                        </m:r>
                      </m:sub>
                    </m:sSub>
                  </m:oMath>
                </a14:m>
                <a:r>
                  <a:rPr lang="en-IN" sz="2000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000" dirty="0"/>
                  <a:t>Compact structure for </a:t>
                </a:r>
                <a:r>
                  <a:rPr lang="en-IN" sz="2000" dirty="0" err="1"/>
                  <a:t>mincuts</a:t>
                </a:r>
                <a:r>
                  <a:rPr lang="en-IN" sz="20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𝒗𝒊𝒕</m:t>
                        </m:r>
                      </m:sub>
                    </m:sSub>
                  </m:oMath>
                </a14:m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6A20BE5D-5E90-9CBD-568B-E3573DF6D0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84899"/>
              </a:xfrm>
              <a:blipFill>
                <a:blip r:embed="rId2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ardrop 6">
            <a:extLst>
              <a:ext uri="{FF2B5EF4-FFF2-40B4-BE49-F238E27FC236}">
                <a16:creationId xmlns:a16="http://schemas.microsoft.com/office/drawing/2014/main" id="{9204625F-9A82-66C6-7D2D-CC0249DD5589}"/>
              </a:ext>
            </a:extLst>
          </p:cNvPr>
          <p:cNvSpPr/>
          <p:nvPr/>
        </p:nvSpPr>
        <p:spPr>
          <a:xfrm rot="8017340">
            <a:off x="3055093" y="1201013"/>
            <a:ext cx="3058980" cy="3075983"/>
          </a:xfrm>
          <a:prstGeom prst="teardrop">
            <a:avLst/>
          </a:prstGeom>
          <a:solidFill>
            <a:srgbClr val="C8A5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09A9F13E-8170-6903-152F-B68FA065ED6A}"/>
              </a:ext>
            </a:extLst>
          </p:cNvPr>
          <p:cNvSpPr/>
          <p:nvPr/>
        </p:nvSpPr>
        <p:spPr>
          <a:xfrm rot="8017340">
            <a:off x="3837432" y="2962297"/>
            <a:ext cx="1560857" cy="1489945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F4D629-97C6-6686-E3E0-2638DE324CCA}"/>
                  </a:ext>
                </a:extLst>
              </p:cNvPr>
              <p:cNvSpPr txBox="1"/>
              <p:nvPr/>
            </p:nvSpPr>
            <p:spPr>
              <a:xfrm>
                <a:off x="4328720" y="3355595"/>
                <a:ext cx="724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IN" sz="1800" dirty="0"/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F4D629-97C6-6686-E3E0-2638DE324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720" y="3355595"/>
                <a:ext cx="72481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19D061-398B-E696-F64B-270E633843F5}"/>
                  </a:ext>
                </a:extLst>
              </p:cNvPr>
              <p:cNvSpPr txBox="1"/>
              <p:nvPr/>
            </p:nvSpPr>
            <p:spPr>
              <a:xfrm>
                <a:off x="4301940" y="1960709"/>
                <a:ext cx="631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𝒗𝒊𝒕</m:t>
                        </m:r>
                      </m:sub>
                    </m:sSub>
                  </m:oMath>
                </a14:m>
                <a:r>
                  <a:rPr lang="en-IN" sz="1800" dirty="0"/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19D061-398B-E696-F64B-270E63384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940" y="1960709"/>
                <a:ext cx="6318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66E5328-7CB2-6C10-66E3-4048F0966A80}"/>
              </a:ext>
            </a:extLst>
          </p:cNvPr>
          <p:cNvSpPr txBox="1"/>
          <p:nvPr/>
        </p:nvSpPr>
        <p:spPr>
          <a:xfrm>
            <a:off x="2636213" y="-19965"/>
            <a:ext cx="3351623" cy="584775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Main Objectives</a:t>
            </a:r>
            <a:endParaRPr lang="en-IN" sz="32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6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7" grpId="0" animBg="1"/>
      <p:bldP spid="5" grpId="0" animBg="1"/>
      <p:bldP spid="6" grpId="0"/>
      <p:bldP spid="8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591E-194E-5FD2-03F8-4A10E32C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B0763-EC0B-3F9E-65AA-B12148F3E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i="1" dirty="0">
              <a:latin typeface="Cambria Math" panose="02040503050406030204" pitchFamily="18" charset="0"/>
            </a:endParaRPr>
          </a:p>
          <a:p>
            <a:endParaRPr lang="en-US" sz="2000" b="1" i="1" dirty="0">
              <a:latin typeface="Cambria Math" panose="02040503050406030204" pitchFamily="18" charset="0"/>
            </a:endParaRPr>
          </a:p>
          <a:p>
            <a:endParaRPr lang="en-US" sz="2000" b="1" i="1" dirty="0">
              <a:latin typeface="Cambria Math" panose="02040503050406030204" pitchFamily="18" charset="0"/>
            </a:endParaRPr>
          </a:p>
          <a:p>
            <a:endParaRPr lang="en-US" sz="2000" b="1" i="1" dirty="0">
              <a:latin typeface="Cambria Math" panose="02040503050406030204" pitchFamily="18" charset="0"/>
            </a:endParaRPr>
          </a:p>
          <a:p>
            <a:endParaRPr lang="en-US" sz="2000" b="1" i="1" dirty="0">
              <a:latin typeface="Cambria Math" panose="02040503050406030204" pitchFamily="18" charset="0"/>
            </a:endParaRPr>
          </a:p>
          <a:p>
            <a:endParaRPr lang="en-US" sz="2000" b="1" i="1" dirty="0">
              <a:latin typeface="Cambria Math" panose="02040503050406030204" pitchFamily="18" charset="0"/>
            </a:endParaRPr>
          </a:p>
          <a:p>
            <a:endParaRPr lang="en-US" sz="2000" b="1" i="1" dirty="0">
              <a:latin typeface="Cambria Math" panose="02040503050406030204" pitchFamily="18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Outgoing edges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fully saturated.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Incoming edges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carrying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flow.</a:t>
            </a:r>
          </a:p>
          <a:p>
            <a:endParaRPr lang="en-US" sz="2000" b="1" i="1" dirty="0">
              <a:latin typeface="Cambria Math" panose="02040503050406030204" pitchFamily="18" charset="0"/>
            </a:endParaRPr>
          </a:p>
          <a:p>
            <a:endParaRPr lang="en-US" sz="2000" b="1" i="1" dirty="0">
              <a:latin typeface="Cambria Math" panose="02040503050406030204" pitchFamily="18" charset="0"/>
            </a:endParaRPr>
          </a:p>
          <a:p>
            <a:endParaRPr lang="en-US" sz="2000" b="1" i="1" dirty="0">
              <a:latin typeface="Cambria Math" panose="02040503050406030204" pitchFamily="18" charset="0"/>
            </a:endParaRPr>
          </a:p>
          <a:p>
            <a:endParaRPr lang="en-US" sz="2000" b="1" i="1" dirty="0">
              <a:latin typeface="Cambria Math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2F9237-A4B7-8638-039A-CD458BD67355}"/>
              </a:ext>
            </a:extLst>
          </p:cNvPr>
          <p:cNvGrpSpPr/>
          <p:nvPr/>
        </p:nvGrpSpPr>
        <p:grpSpPr>
          <a:xfrm>
            <a:off x="2396399" y="2878662"/>
            <a:ext cx="429181" cy="369332"/>
            <a:chOff x="1219200" y="4442936"/>
            <a:chExt cx="429181" cy="3693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4BDAE25-CF9B-6F34-CCB5-C0023EB816A6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70351D8-0464-2ACC-CDD1-FB26C87AB15F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E4C4D9E-35CF-8F50-AB2E-88E025CBCB99}"/>
              </a:ext>
            </a:extLst>
          </p:cNvPr>
          <p:cNvGrpSpPr/>
          <p:nvPr/>
        </p:nvGrpSpPr>
        <p:grpSpPr>
          <a:xfrm>
            <a:off x="6405136" y="2865760"/>
            <a:ext cx="447582" cy="369332"/>
            <a:chOff x="6446828" y="2483464"/>
            <a:chExt cx="447582" cy="36933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04534F2-1A32-FA21-B283-1E20EC845FA2}"/>
                </a:ext>
              </a:extLst>
            </p:cNvPr>
            <p:cNvSpPr/>
            <p:nvPr/>
          </p:nvSpPr>
          <p:spPr>
            <a:xfrm>
              <a:off x="6446828" y="2624196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29D99A-5B1A-F3B2-E4B3-EFE0F212E1E7}"/>
                    </a:ext>
                  </a:extLst>
                </p:cNvPr>
                <p:cNvSpPr txBox="1"/>
                <p:nvPr/>
              </p:nvSpPr>
              <p:spPr>
                <a:xfrm>
                  <a:off x="6560665" y="2483464"/>
                  <a:ext cx="33374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829D99A-5B1A-F3B2-E4B3-EFE0F212E1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0665" y="2483464"/>
                  <a:ext cx="33374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B460DE92-8722-DB12-F783-BDE163E388F0}"/>
              </a:ext>
            </a:extLst>
          </p:cNvPr>
          <p:cNvSpPr/>
          <p:nvPr/>
        </p:nvSpPr>
        <p:spPr>
          <a:xfrm>
            <a:off x="5380504" y="3007726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71E601-09A4-BE28-0477-ED8F4298DC56}"/>
              </a:ext>
            </a:extLst>
          </p:cNvPr>
          <p:cNvSpPr/>
          <p:nvPr/>
        </p:nvSpPr>
        <p:spPr>
          <a:xfrm>
            <a:off x="3739868" y="3007726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2FC2D3-E275-2CE8-F238-B0D5104F554F}"/>
              </a:ext>
            </a:extLst>
          </p:cNvPr>
          <p:cNvCxnSpPr>
            <a:cxnSpLocks/>
            <a:stCxn id="11" idx="6"/>
            <a:endCxn id="10" idx="2"/>
          </p:cNvCxnSpPr>
          <p:nvPr/>
        </p:nvCxnSpPr>
        <p:spPr>
          <a:xfrm>
            <a:off x="3892268" y="3083926"/>
            <a:ext cx="148823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C60D97-E2EA-4BAA-0DA7-CCF9D10EE74C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2825580" y="3082692"/>
            <a:ext cx="914288" cy="12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B97F7D-BFD4-DC4F-5B03-A080B9E3A32C}"/>
              </a:ext>
            </a:extLst>
          </p:cNvPr>
          <p:cNvCxnSpPr>
            <a:cxnSpLocks/>
          </p:cNvCxnSpPr>
          <p:nvPr/>
        </p:nvCxnSpPr>
        <p:spPr>
          <a:xfrm>
            <a:off x="5516895" y="3088023"/>
            <a:ext cx="914288" cy="12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264B35-17DD-4857-6D66-DC05CA8B3EA4}"/>
                  </a:ext>
                </a:extLst>
              </p:cNvPr>
              <p:cNvSpPr txBox="1"/>
              <p:nvPr/>
            </p:nvSpPr>
            <p:spPr>
              <a:xfrm>
                <a:off x="3029481" y="2779881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264B35-17DD-4857-6D66-DC05CA8B3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481" y="2779881"/>
                <a:ext cx="49404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34E7A8-DE51-045A-F991-72A392578D66}"/>
                  </a:ext>
                </a:extLst>
              </p:cNvPr>
              <p:cNvSpPr txBox="1"/>
              <p:nvPr/>
            </p:nvSpPr>
            <p:spPr>
              <a:xfrm>
                <a:off x="5716158" y="278956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34E7A8-DE51-045A-F991-72A392578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158" y="2789560"/>
                <a:ext cx="49404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60A76C-46E4-5397-D1B6-BE2347887B17}"/>
                  </a:ext>
                </a:extLst>
              </p:cNvPr>
              <p:cNvSpPr txBox="1"/>
              <p:nvPr/>
            </p:nvSpPr>
            <p:spPr>
              <a:xfrm>
                <a:off x="4389363" y="278956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60A76C-46E4-5397-D1B6-BE2347887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363" y="2789560"/>
                <a:ext cx="36580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055D1A-4B34-81BF-9F92-3811F4DFB38B}"/>
                  </a:ext>
                </a:extLst>
              </p:cNvPr>
              <p:cNvSpPr txBox="1"/>
              <p:nvPr/>
            </p:nvSpPr>
            <p:spPr>
              <a:xfrm>
                <a:off x="5127036" y="33495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055D1A-4B34-81BF-9F92-3811F4DFB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36" y="3349549"/>
                <a:ext cx="36580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A39653-8582-E112-7026-6973EF5E0C65}"/>
                  </a:ext>
                </a:extLst>
              </p:cNvPr>
              <p:cNvSpPr txBox="1"/>
              <p:nvPr/>
            </p:nvSpPr>
            <p:spPr>
              <a:xfrm>
                <a:off x="3895823" y="239105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A39653-8582-E112-7026-6973EF5E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23" y="2391054"/>
                <a:ext cx="36580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F4522EA-4C25-5B09-857E-A63C4FA98C35}"/>
              </a:ext>
            </a:extLst>
          </p:cNvPr>
          <p:cNvCxnSpPr>
            <a:cxnSpLocks/>
          </p:cNvCxnSpPr>
          <p:nvPr/>
        </p:nvCxnSpPr>
        <p:spPr>
          <a:xfrm>
            <a:off x="2828768" y="3081458"/>
            <a:ext cx="914288" cy="12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820DC16-8F14-F338-8C6F-B3D1D03862EF}"/>
              </a:ext>
            </a:extLst>
          </p:cNvPr>
          <p:cNvCxnSpPr>
            <a:cxnSpLocks/>
          </p:cNvCxnSpPr>
          <p:nvPr/>
        </p:nvCxnSpPr>
        <p:spPr>
          <a:xfrm>
            <a:off x="5513248" y="3091666"/>
            <a:ext cx="914288" cy="12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FDB549-005C-9E78-BB99-E3F3AC3A0BDE}"/>
              </a:ext>
            </a:extLst>
          </p:cNvPr>
          <p:cNvCxnSpPr>
            <a:cxnSpLocks/>
            <a:stCxn id="11" idx="7"/>
            <a:endCxn id="35" idx="2"/>
          </p:cNvCxnSpPr>
          <p:nvPr/>
        </p:nvCxnSpPr>
        <p:spPr>
          <a:xfrm flipV="1">
            <a:off x="3869950" y="2272909"/>
            <a:ext cx="709070" cy="7571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C1F506-828A-182A-4520-A095F6F93606}"/>
              </a:ext>
            </a:extLst>
          </p:cNvPr>
          <p:cNvCxnSpPr>
            <a:cxnSpLocks/>
            <a:stCxn id="36" idx="6"/>
          </p:cNvCxnSpPr>
          <p:nvPr/>
        </p:nvCxnSpPr>
        <p:spPr>
          <a:xfrm flipV="1">
            <a:off x="4733974" y="3141961"/>
            <a:ext cx="718805" cy="78866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FA83E1F-6F7F-00C2-56FA-9691C9C6DEA2}"/>
              </a:ext>
            </a:extLst>
          </p:cNvPr>
          <p:cNvCxnSpPr>
            <a:cxnSpLocks/>
            <a:stCxn id="11" idx="5"/>
            <a:endCxn id="36" idx="2"/>
          </p:cNvCxnSpPr>
          <p:nvPr/>
        </p:nvCxnSpPr>
        <p:spPr>
          <a:xfrm>
            <a:off x="3869950" y="3137808"/>
            <a:ext cx="711624" cy="79281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A6EF123-D633-F7E0-0E4A-C9224960413E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4731420" y="2272909"/>
            <a:ext cx="707283" cy="7571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8ACA5B7E-43DE-CCFA-6E93-7EC4C19356BF}"/>
              </a:ext>
            </a:extLst>
          </p:cNvPr>
          <p:cNvSpPr/>
          <p:nvPr/>
        </p:nvSpPr>
        <p:spPr>
          <a:xfrm>
            <a:off x="4579020" y="2196709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5CA8F71-7C34-FC26-24E0-A66F29BEA6D4}"/>
              </a:ext>
            </a:extLst>
          </p:cNvPr>
          <p:cNvSpPr/>
          <p:nvPr/>
        </p:nvSpPr>
        <p:spPr>
          <a:xfrm>
            <a:off x="4581574" y="3854422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635118-36EA-BEBD-4733-5B12BCEE2CA5}"/>
                  </a:ext>
                </a:extLst>
              </p:cNvPr>
              <p:cNvSpPr txBox="1"/>
              <p:nvPr/>
            </p:nvSpPr>
            <p:spPr>
              <a:xfrm>
                <a:off x="4956532" y="2349109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635118-36EA-BEBD-4733-5B12BCEE2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532" y="2349109"/>
                <a:ext cx="49404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BC3E433-52D8-0198-1011-662E550CC534}"/>
                  </a:ext>
                </a:extLst>
              </p:cNvPr>
              <p:cNvSpPr txBox="1"/>
              <p:nvPr/>
            </p:nvSpPr>
            <p:spPr>
              <a:xfrm>
                <a:off x="3892268" y="340636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BC3E433-52D8-0198-1011-662E550CC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68" y="3406369"/>
                <a:ext cx="36580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5E6AB8-6804-FB14-67FF-15390A5C0B2D}"/>
                  </a:ext>
                </a:extLst>
              </p:cNvPr>
              <p:cNvSpPr txBox="1"/>
              <p:nvPr/>
            </p:nvSpPr>
            <p:spPr>
              <a:xfrm>
                <a:off x="3596503" y="3063328"/>
                <a:ext cx="38664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5E6AB8-6804-FB14-67FF-15390A5C0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503" y="3063328"/>
                <a:ext cx="38664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46ABE2-7B67-5009-7DF8-C4163C6DE660}"/>
                  </a:ext>
                </a:extLst>
              </p:cNvPr>
              <p:cNvSpPr txBox="1"/>
              <p:nvPr/>
            </p:nvSpPr>
            <p:spPr>
              <a:xfrm>
                <a:off x="5355156" y="3039272"/>
                <a:ext cx="3754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46ABE2-7B67-5009-7DF8-C4163C6DE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156" y="3039272"/>
                <a:ext cx="37542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F7A544-BB4E-3F6E-1AA2-26A655424A76}"/>
                  </a:ext>
                </a:extLst>
              </p:cNvPr>
              <p:cNvSpPr txBox="1"/>
              <p:nvPr/>
            </p:nvSpPr>
            <p:spPr>
              <a:xfrm>
                <a:off x="4469913" y="1869091"/>
                <a:ext cx="37061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F7A544-BB4E-3F6E-1AA2-26A655424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913" y="1869091"/>
                <a:ext cx="37061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9BE4955-60D8-08F9-CE0B-879A78CEC212}"/>
                  </a:ext>
                </a:extLst>
              </p:cNvPr>
              <p:cNvSpPr txBox="1"/>
              <p:nvPr/>
            </p:nvSpPr>
            <p:spPr>
              <a:xfrm>
                <a:off x="4469913" y="3968548"/>
                <a:ext cx="3754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9BE4955-60D8-08F9-CE0B-879A78CEC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913" y="3968548"/>
                <a:ext cx="375423" cy="369332"/>
              </a:xfrm>
              <a:prstGeom prst="rect">
                <a:avLst/>
              </a:prstGeom>
              <a:blipFill>
                <a:blip r:embed="rId23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9979727-E870-9557-8A33-758C06595EB4}"/>
              </a:ext>
            </a:extLst>
          </p:cNvPr>
          <p:cNvCxnSpPr>
            <a:cxnSpLocks/>
          </p:cNvCxnSpPr>
          <p:nvPr/>
        </p:nvCxnSpPr>
        <p:spPr>
          <a:xfrm flipV="1">
            <a:off x="3871075" y="2266363"/>
            <a:ext cx="709070" cy="75713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409F82C-A382-672F-F1B2-FF0347CFAFFF}"/>
              </a:ext>
            </a:extLst>
          </p:cNvPr>
          <p:cNvCxnSpPr>
            <a:cxnSpLocks/>
          </p:cNvCxnSpPr>
          <p:nvPr/>
        </p:nvCxnSpPr>
        <p:spPr>
          <a:xfrm>
            <a:off x="4732545" y="2266363"/>
            <a:ext cx="707283" cy="75713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6B5D0F0-A9A0-8ABF-A845-98BCC794DEBD}"/>
                  </a:ext>
                </a:extLst>
              </p:cNvPr>
              <p:cNvSpPr txBox="1"/>
              <p:nvPr/>
            </p:nvSpPr>
            <p:spPr>
              <a:xfrm>
                <a:off x="4010710" y="1495269"/>
                <a:ext cx="1175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Cambria Math" panose="02040503050406030204" pitchFamily="18" charset="0"/>
                  </a:rPr>
                  <a:t>Mincut(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1800" b="1" dirty="0"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6B5D0F0-A9A0-8ABF-A845-98BCC794D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710" y="1495269"/>
                <a:ext cx="1175322" cy="369332"/>
              </a:xfrm>
              <a:prstGeom prst="rect">
                <a:avLst/>
              </a:prstGeom>
              <a:blipFill>
                <a:blip r:embed="rId24"/>
                <a:stretch>
                  <a:fillRect l="-4663" t="-9836" r="-4663" b="-229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1E73C2-3F1D-8345-824D-13A3D06A4953}"/>
              </a:ext>
            </a:extLst>
          </p:cNvPr>
          <p:cNvCxnSpPr>
            <a:cxnSpLocks/>
          </p:cNvCxnSpPr>
          <p:nvPr/>
        </p:nvCxnSpPr>
        <p:spPr>
          <a:xfrm flipH="1">
            <a:off x="4175828" y="1948948"/>
            <a:ext cx="10926" cy="2375551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1141D38-7488-E633-C5BA-510E00B54D75}"/>
              </a:ext>
            </a:extLst>
          </p:cNvPr>
          <p:cNvSpPr txBox="1"/>
          <p:nvPr/>
        </p:nvSpPr>
        <p:spPr>
          <a:xfrm>
            <a:off x="3310884" y="-9631"/>
            <a:ext cx="2536272" cy="584775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An Example</a:t>
            </a:r>
            <a:endParaRPr lang="en-IN" sz="3200" dirty="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D8FFEEB-1DEC-FFE2-6FB9-AF7B0351CB4A}"/>
                  </a:ext>
                </a:extLst>
              </p:cNvPr>
              <p:cNvSpPr txBox="1"/>
              <p:nvPr/>
            </p:nvSpPr>
            <p:spPr>
              <a:xfrm>
                <a:off x="3004992" y="311000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I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D8FFEEB-1DEC-FFE2-6FB9-AF7B0351C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992" y="3110002"/>
                <a:ext cx="494046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BF0C2A7-0D8D-3514-FE29-D4AF9B28E51C}"/>
                  </a:ext>
                </a:extLst>
              </p:cNvPr>
              <p:cNvSpPr txBox="1"/>
              <p:nvPr/>
            </p:nvSpPr>
            <p:spPr>
              <a:xfrm>
                <a:off x="4197396" y="243425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I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BF0C2A7-0D8D-3514-FE29-D4AF9B28E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396" y="2434251"/>
                <a:ext cx="365806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7F71550-8E61-AE1B-C267-B9DC2579A370}"/>
                  </a:ext>
                </a:extLst>
              </p:cNvPr>
              <p:cNvSpPr txBox="1"/>
              <p:nvPr/>
            </p:nvSpPr>
            <p:spPr>
              <a:xfrm>
                <a:off x="4846606" y="257924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I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7F71550-8E61-AE1B-C267-B9DC2579A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606" y="2579244"/>
                <a:ext cx="365806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222B62D-8B86-C054-5FAC-0064CA6A85AC}"/>
                  </a:ext>
                </a:extLst>
              </p:cNvPr>
              <p:cNvSpPr txBox="1"/>
              <p:nvPr/>
            </p:nvSpPr>
            <p:spPr>
              <a:xfrm>
                <a:off x="4389097" y="308352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I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222B62D-8B86-C054-5FAC-0064CA6A8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097" y="3083528"/>
                <a:ext cx="365806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D069F1-DB27-A318-E998-905C784B80A5}"/>
                  </a:ext>
                </a:extLst>
              </p:cNvPr>
              <p:cNvSpPr txBox="1"/>
              <p:nvPr/>
            </p:nvSpPr>
            <p:spPr>
              <a:xfrm>
                <a:off x="5705326" y="305992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I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D069F1-DB27-A318-E998-905C784B8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326" y="3059924"/>
                <a:ext cx="494046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C6673F8-B8B3-E317-CA9C-E627618419EF}"/>
              </a:ext>
            </a:extLst>
          </p:cNvPr>
          <p:cNvCxnSpPr>
            <a:cxnSpLocks/>
          </p:cNvCxnSpPr>
          <p:nvPr/>
        </p:nvCxnSpPr>
        <p:spPr>
          <a:xfrm>
            <a:off x="3892268" y="3077810"/>
            <a:ext cx="148823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38477D-B526-E6DC-944F-345FF90E1DAA}"/>
              </a:ext>
            </a:extLst>
          </p:cNvPr>
          <p:cNvCxnSpPr>
            <a:cxnSpLocks/>
          </p:cNvCxnSpPr>
          <p:nvPr/>
        </p:nvCxnSpPr>
        <p:spPr>
          <a:xfrm>
            <a:off x="3869684" y="3129245"/>
            <a:ext cx="711624" cy="792814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B77931-A521-A925-796E-33D43292EA7F}"/>
              </a:ext>
            </a:extLst>
          </p:cNvPr>
          <p:cNvCxnSpPr>
            <a:cxnSpLocks/>
          </p:cNvCxnSpPr>
          <p:nvPr/>
        </p:nvCxnSpPr>
        <p:spPr>
          <a:xfrm flipV="1">
            <a:off x="4725919" y="3142679"/>
            <a:ext cx="718805" cy="788661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CDA2BA9-7EA6-0E5D-F46B-84D8600FCF23}"/>
                  </a:ext>
                </a:extLst>
              </p:cNvPr>
              <p:cNvSpPr txBox="1"/>
              <p:nvPr/>
            </p:nvSpPr>
            <p:spPr>
              <a:xfrm>
                <a:off x="4114170" y="3276287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CDA2BA9-7EA6-0E5D-F46B-84D8600FC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70" y="3276287"/>
                <a:ext cx="365806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499939A-2EE9-50AC-4019-52F6D9973AE7}"/>
                  </a:ext>
                </a:extLst>
              </p:cNvPr>
              <p:cNvSpPr txBox="1"/>
              <p:nvPr/>
            </p:nvSpPr>
            <p:spPr>
              <a:xfrm>
                <a:off x="4869654" y="3269455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499939A-2EE9-50AC-4019-52F6D9973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654" y="3269455"/>
                <a:ext cx="365806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E93D98-0DB1-F31D-C7D2-08801BA7BA62}"/>
                  </a:ext>
                </a:extLst>
              </p:cNvPr>
              <p:cNvSpPr txBox="1"/>
              <p:nvPr/>
            </p:nvSpPr>
            <p:spPr>
              <a:xfrm>
                <a:off x="628650" y="1764282"/>
                <a:ext cx="2063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Consider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E93D98-0DB1-F31D-C7D2-08801BA7B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64282"/>
                <a:ext cx="2063385" cy="369332"/>
              </a:xfrm>
              <a:prstGeom prst="rect">
                <a:avLst/>
              </a:prstGeom>
              <a:blipFill>
                <a:blip r:embed="rId32"/>
                <a:stretch>
                  <a:fillRect l="-2360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77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3" grpId="0"/>
      <p:bldP spid="61" grpId="0"/>
      <p:bldP spid="62" grpId="0"/>
      <p:bldP spid="63" grpId="0"/>
      <p:bldP spid="64" grpId="0"/>
      <p:bldP spid="65" grpId="0"/>
      <p:bldP spid="69" grpId="0"/>
      <p:bldP spid="70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883E4C-ECF3-8F3D-1185-19A99BB8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3600" dirty="0">
                <a:latin typeface="Arial Rounded MT Bold" panose="020F0704030504030204" pitchFamily="34" charset="0"/>
              </a:rPr>
            </a:br>
            <a:endParaRPr lang="en-IN" sz="3600" dirty="0">
              <a:solidFill>
                <a:srgbClr val="006C3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56">
                <a:extLst>
                  <a:ext uri="{FF2B5EF4-FFF2-40B4-BE49-F238E27FC236}">
                    <a16:creationId xmlns:a16="http://schemas.microsoft.com/office/drawing/2014/main" id="{4C7B264A-2F3B-3A82-3836-DD40A93EAE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1204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dirty="0" err="1"/>
                  <a:t>mincut</a:t>
                </a:r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000" dirty="0"/>
                  <a:t> if and only if</a:t>
                </a:r>
              </a:p>
              <a:p>
                <a:pPr marL="0" indent="0">
                  <a:buNone/>
                </a:pPr>
                <a:r>
                  <a:rPr lang="en-US" sz="2000" dirty="0"/>
                  <a:t>There exists a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)-maxflow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2000" dirty="0"/>
                  <a:t>,</a:t>
                </a:r>
              </a:p>
              <a:p>
                <a:r>
                  <a:rPr lang="en-US" sz="2000" dirty="0"/>
                  <a:t>Every </a:t>
                </a:r>
                <a:r>
                  <a:rPr lang="en-US" sz="2000" b="1" dirty="0"/>
                  <a:t>outgoing </a:t>
                </a:r>
                <a:r>
                  <a:rPr lang="en-US" sz="2000" dirty="0"/>
                  <a:t>edge of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000" dirty="0"/>
                  <a:t>, except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000" dirty="0"/>
                  <a:t>, is </a:t>
                </a:r>
                <a:r>
                  <a:rPr lang="en-US" sz="2000" u="sng" dirty="0"/>
                  <a:t>fully saturated</a:t>
                </a:r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Every </a:t>
                </a:r>
                <a:r>
                  <a:rPr lang="en-US" sz="2000" b="1" dirty="0"/>
                  <a:t>incoming</a:t>
                </a:r>
                <a:r>
                  <a:rPr lang="en-US" sz="2000" dirty="0"/>
                  <a:t> edge carries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0</a:t>
                </a:r>
                <a:r>
                  <a:rPr lang="en-US" sz="2000" dirty="0"/>
                  <a:t> flow.</a:t>
                </a:r>
              </a:p>
              <a:p>
                <a:pPr marL="0" indent="0">
                  <a:buNone/>
                </a:pPr>
                <a:endParaRPr lang="en-IN" sz="2000" dirty="0"/>
              </a:p>
            </p:txBody>
          </p:sp>
        </mc:Choice>
        <mc:Fallback xmlns="">
          <p:sp>
            <p:nvSpPr>
              <p:cNvPr id="57" name="Content Placeholder 56">
                <a:extLst>
                  <a:ext uri="{FF2B5EF4-FFF2-40B4-BE49-F238E27FC236}">
                    <a16:creationId xmlns:a16="http://schemas.microsoft.com/office/drawing/2014/main" id="{4C7B264A-2F3B-3A82-3836-DD40A93EA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120460"/>
              </a:xfrm>
              <a:blipFill>
                <a:blip r:embed="rId2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19E6C32-70AC-9AEB-0D17-78C343EE30B3}"/>
              </a:ext>
            </a:extLst>
          </p:cNvPr>
          <p:cNvSpPr/>
          <p:nvPr/>
        </p:nvSpPr>
        <p:spPr>
          <a:xfrm>
            <a:off x="2200015" y="1554060"/>
            <a:ext cx="4267200" cy="3073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1F3A5F8-7F4B-36BA-9120-1B9A8DF8BCF1}"/>
              </a:ext>
            </a:extLst>
          </p:cNvPr>
          <p:cNvSpPr/>
          <p:nvPr/>
        </p:nvSpPr>
        <p:spPr>
          <a:xfrm rot="5400000">
            <a:off x="4200182" y="2194567"/>
            <a:ext cx="2353112" cy="18858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27BA1E-4861-726F-6D31-377BE0D6941A}"/>
              </a:ext>
            </a:extLst>
          </p:cNvPr>
          <p:cNvSpPr/>
          <p:nvPr/>
        </p:nvSpPr>
        <p:spPr>
          <a:xfrm rot="5400000">
            <a:off x="2128653" y="2113326"/>
            <a:ext cx="2133600" cy="1981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F58D44-9279-C7BF-C385-04E4C0103EF4}"/>
              </a:ext>
            </a:extLst>
          </p:cNvPr>
          <p:cNvGrpSpPr/>
          <p:nvPr/>
        </p:nvGrpSpPr>
        <p:grpSpPr>
          <a:xfrm>
            <a:off x="2156672" y="2875326"/>
            <a:ext cx="429181" cy="369332"/>
            <a:chOff x="1219200" y="4442936"/>
            <a:chExt cx="429181" cy="3693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A738120-8871-7BD8-28F1-F3E623C218FC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9EC468-C110-A402-FD07-FD0B9FBF8B20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D9ECC8FA-4933-0C3C-22E8-8DC4AC3096B3}"/>
              </a:ext>
            </a:extLst>
          </p:cNvPr>
          <p:cNvSpPr/>
          <p:nvPr/>
        </p:nvSpPr>
        <p:spPr>
          <a:xfrm>
            <a:off x="5938653" y="3103926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F3072-EA28-5473-C8F6-F8A9C894DB6F}"/>
              </a:ext>
            </a:extLst>
          </p:cNvPr>
          <p:cNvGrpSpPr/>
          <p:nvPr/>
        </p:nvGrpSpPr>
        <p:grpSpPr>
          <a:xfrm>
            <a:off x="2738253" y="2189526"/>
            <a:ext cx="2895600" cy="1828800"/>
            <a:chOff x="914400" y="1676400"/>
            <a:chExt cx="2895600" cy="18288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1E37DD-B2A5-8DE1-75F8-629858D84CE4}"/>
                </a:ext>
              </a:extLst>
            </p:cNvPr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0E533B8-E06F-6A54-D603-4FF69914B59B}"/>
                </a:ext>
              </a:extLst>
            </p:cNvPr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9063ED-706C-6DA3-A5F4-EED3D8531754}"/>
                </a:ext>
              </a:extLst>
            </p:cNvPr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7BEF0DA-F60C-045C-72F2-0BD402DD1772}"/>
                </a:ext>
              </a:extLst>
            </p:cNvPr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FD911A-E431-183C-ABFC-73F4E9ABC7C0}"/>
                </a:ext>
              </a:extLst>
            </p:cNvPr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65BCE1-0550-A775-7745-F8EEAB38D0F0}"/>
                </a:ext>
              </a:extLst>
            </p:cNvPr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DB9ABEA-8F37-0333-8F5E-5CAD7E6A8BBF}"/>
                </a:ext>
              </a:extLst>
            </p:cNvPr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2164BD9-6F9A-D088-8981-22F9C3914B38}"/>
                </a:ext>
              </a:extLst>
            </p:cNvPr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C3E42B-0BE3-CE1D-BCA2-9D203E994600}"/>
                </a:ext>
              </a:extLst>
            </p:cNvPr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684268-0707-B2CA-37A2-A7E5FD3E88CA}"/>
                </a:ext>
              </a:extLst>
            </p:cNvPr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1F8F9A-FE21-61D1-0FB4-8B0EAD7C14E7}"/>
                </a:ext>
              </a:extLst>
            </p:cNvPr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85B12D0-C4DF-EAA1-3413-1938DC46FC83}"/>
                </a:ext>
              </a:extLst>
            </p:cNvPr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99CF631-59C4-B786-4169-E096B68F8349}"/>
                </a:ext>
              </a:extLst>
            </p:cNvPr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15A7A6D-8A70-DD91-50A6-20586A814D1C}"/>
                </a:ext>
              </a:extLst>
            </p:cNvPr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FAC671-672E-D98B-9BFD-0ACDF20F29A3}"/>
              </a:ext>
            </a:extLst>
          </p:cNvPr>
          <p:cNvCxnSpPr>
            <a:stCxn id="20" idx="2"/>
          </p:cNvCxnSpPr>
          <p:nvPr/>
        </p:nvCxnSpPr>
        <p:spPr>
          <a:xfrm flipH="1">
            <a:off x="3725647" y="2951526"/>
            <a:ext cx="1146206" cy="293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2E1F04-5754-F55D-621B-C777ACC7F3C3}"/>
              </a:ext>
            </a:extLst>
          </p:cNvPr>
          <p:cNvCxnSpPr>
            <a:stCxn id="25" idx="3"/>
            <a:endCxn id="12" idx="7"/>
          </p:cNvCxnSpPr>
          <p:nvPr/>
        </p:nvCxnSpPr>
        <p:spPr>
          <a:xfrm flipH="1">
            <a:off x="3630335" y="3462608"/>
            <a:ext cx="1035236" cy="4256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F4AB8-765E-9EBC-6966-331170E5FCAF}"/>
              </a:ext>
            </a:extLst>
          </p:cNvPr>
          <p:cNvGrpSpPr/>
          <p:nvPr/>
        </p:nvGrpSpPr>
        <p:grpSpPr>
          <a:xfrm>
            <a:off x="2585853" y="2722926"/>
            <a:ext cx="2743200" cy="1447800"/>
            <a:chOff x="762000" y="3276600"/>
            <a:chExt cx="2743200" cy="1447800"/>
          </a:xfrm>
        </p:grpSpPr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5244CF82-2F2F-21A7-D668-5A004C2D67B6}"/>
                </a:ext>
              </a:extLst>
            </p:cNvPr>
            <p:cNvSpPr/>
            <p:nvPr/>
          </p:nvSpPr>
          <p:spPr>
            <a:xfrm flipV="1">
              <a:off x="762000" y="3276600"/>
              <a:ext cx="2743200" cy="1447800"/>
            </a:xfrm>
            <a:prstGeom prst="arc">
              <a:avLst>
                <a:gd name="adj1" fmla="val 11951817"/>
                <a:gd name="adj2" fmla="val 1976241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5C66FF1-ED04-B282-95EF-0EBA855553AE}"/>
                </a:ext>
              </a:extLst>
            </p:cNvPr>
            <p:cNvCxnSpPr>
              <a:endCxn id="29" idx="0"/>
            </p:cNvCxnSpPr>
            <p:nvPr/>
          </p:nvCxnSpPr>
          <p:spPr>
            <a:xfrm flipH="1" flipV="1">
              <a:off x="988694" y="4399130"/>
              <a:ext cx="154306" cy="9667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02D30C-C35D-9EFD-11EB-678A97B06551}"/>
                  </a:ext>
                </a:extLst>
              </p:cNvPr>
              <p:cNvSpPr txBox="1"/>
              <p:nvPr/>
            </p:nvSpPr>
            <p:spPr>
              <a:xfrm>
                <a:off x="4256225" y="4639595"/>
                <a:ext cx="3930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02D30C-C35D-9EFD-11EB-678A97B06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25" y="4639595"/>
                <a:ext cx="39305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EF4037-043F-A4C4-1055-A88807E19A3B}"/>
                  </a:ext>
                </a:extLst>
              </p:cNvPr>
              <p:cNvSpPr txBox="1"/>
              <p:nvPr/>
            </p:nvSpPr>
            <p:spPr>
              <a:xfrm>
                <a:off x="6052490" y="2963194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EF4037-043F-A4C4-1055-A88807E19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90" y="2963194"/>
                <a:ext cx="33374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8D0A9D-C1B7-E059-CADA-B8CDD2EDA4A8}"/>
                  </a:ext>
                </a:extLst>
              </p:cNvPr>
              <p:cNvSpPr txBox="1"/>
              <p:nvPr/>
            </p:nvSpPr>
            <p:spPr>
              <a:xfrm>
                <a:off x="3335797" y="4085438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8D0A9D-C1B7-E059-CADA-B8CDD2EDA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797" y="4085438"/>
                <a:ext cx="38985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BB0C04-8D24-D41E-982C-849BE3FB6EA1}"/>
                  </a:ext>
                </a:extLst>
              </p:cNvPr>
              <p:cNvSpPr txBox="1"/>
              <p:nvPr/>
            </p:nvSpPr>
            <p:spPr>
              <a:xfrm>
                <a:off x="4643253" y="4018326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BB0C04-8D24-D41E-982C-849BE3FB6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53" y="4018326"/>
                <a:ext cx="38985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D608CD-A562-7149-7510-FBC2DA57E146}"/>
              </a:ext>
            </a:extLst>
          </p:cNvPr>
          <p:cNvCxnSpPr/>
          <p:nvPr/>
        </p:nvCxnSpPr>
        <p:spPr>
          <a:xfrm>
            <a:off x="3652653" y="3942126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C18EE2-70B7-636F-0E19-A8477F54D7D5}"/>
              </a:ext>
            </a:extLst>
          </p:cNvPr>
          <p:cNvCxnSpPr/>
          <p:nvPr/>
        </p:nvCxnSpPr>
        <p:spPr>
          <a:xfrm>
            <a:off x="3652653" y="2265726"/>
            <a:ext cx="1066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F67A71-1EDB-4031-2729-FC3C1940885A}"/>
              </a:ext>
            </a:extLst>
          </p:cNvPr>
          <p:cNvGrpSpPr/>
          <p:nvPr/>
        </p:nvGrpSpPr>
        <p:grpSpPr>
          <a:xfrm>
            <a:off x="3043053" y="2037126"/>
            <a:ext cx="2743200" cy="1752600"/>
            <a:chOff x="1219200" y="2590800"/>
            <a:chExt cx="2743200" cy="175260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425AD740-1DDC-DC2E-E017-ABF0803B3F66}"/>
                </a:ext>
              </a:extLst>
            </p:cNvPr>
            <p:cNvSpPr/>
            <p:nvPr/>
          </p:nvSpPr>
          <p:spPr>
            <a:xfrm>
              <a:off x="1219200" y="2590800"/>
              <a:ext cx="2743200" cy="1752600"/>
            </a:xfrm>
            <a:prstGeom prst="arc">
              <a:avLst>
                <a:gd name="adj1" fmla="val 13242652"/>
                <a:gd name="adj2" fmla="val 1976241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A1FF222-158B-64B1-94C4-0BA3AAA9C3CD}"/>
                </a:ext>
              </a:extLst>
            </p:cNvPr>
            <p:cNvCxnSpPr/>
            <p:nvPr/>
          </p:nvCxnSpPr>
          <p:spPr>
            <a:xfrm>
              <a:off x="3433095" y="2763526"/>
              <a:ext cx="152400" cy="9851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83B7636-EF5C-F88E-3B8A-ED131753A5DA}"/>
              </a:ext>
            </a:extLst>
          </p:cNvPr>
          <p:cNvCxnSpPr/>
          <p:nvPr/>
        </p:nvCxnSpPr>
        <p:spPr>
          <a:xfrm>
            <a:off x="3805053" y="3332526"/>
            <a:ext cx="838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37CF7D-B7E2-C325-4B17-6692A3100E44}"/>
                  </a:ext>
                </a:extLst>
              </p:cNvPr>
              <p:cNvSpPr txBox="1"/>
              <p:nvPr/>
            </p:nvSpPr>
            <p:spPr>
              <a:xfrm>
                <a:off x="4181805" y="2678884"/>
                <a:ext cx="36420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37CF7D-B7E2-C325-4B17-6692A3100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805" y="2678884"/>
                <a:ext cx="3642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C362856-392E-5938-CB9D-9B6AB50B7F8F}"/>
              </a:ext>
            </a:extLst>
          </p:cNvPr>
          <p:cNvCxnSpPr>
            <a:cxnSpLocks/>
            <a:stCxn id="17" idx="6"/>
            <a:endCxn id="20" idx="1"/>
          </p:cNvCxnSpPr>
          <p:nvPr/>
        </p:nvCxnSpPr>
        <p:spPr>
          <a:xfrm>
            <a:off x="3957453" y="2646726"/>
            <a:ext cx="936718" cy="25091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AB3964-5C56-9F30-65F8-98E3EB5F0E8E}"/>
              </a:ext>
            </a:extLst>
          </p:cNvPr>
          <p:cNvGrpSpPr/>
          <p:nvPr/>
        </p:nvGrpSpPr>
        <p:grpSpPr>
          <a:xfrm>
            <a:off x="3057526" y="2028038"/>
            <a:ext cx="2743200" cy="1905000"/>
            <a:chOff x="876386" y="1776368"/>
            <a:chExt cx="2743200" cy="1905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6EDBC60-F239-2722-A71E-3EC4A27B8A83}"/>
                </a:ext>
              </a:extLst>
            </p:cNvPr>
            <p:cNvGrpSpPr/>
            <p:nvPr/>
          </p:nvGrpSpPr>
          <p:grpSpPr>
            <a:xfrm>
              <a:off x="1457967" y="2004968"/>
              <a:ext cx="1171019" cy="1676400"/>
              <a:chOff x="1572181" y="2819400"/>
              <a:chExt cx="1171019" cy="1676400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03A55610-48A1-1C61-145B-D06023F5E2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2181" y="2819400"/>
                <a:ext cx="1094819" cy="15240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97752D45-5C62-1EA3-6C4C-ACC11EA70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4581" y="3886200"/>
                <a:ext cx="866219" cy="7620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D3FA71A-5D74-4211-74AD-4AF025B00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2181" y="4495800"/>
                <a:ext cx="1171019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103847C8-4FDE-0A96-F1EF-543E40200BB8}"/>
                </a:ext>
              </a:extLst>
            </p:cNvPr>
            <p:cNvSpPr/>
            <p:nvPr/>
          </p:nvSpPr>
          <p:spPr>
            <a:xfrm>
              <a:off x="876386" y="1776368"/>
              <a:ext cx="2743200" cy="1752600"/>
            </a:xfrm>
            <a:prstGeom prst="arc">
              <a:avLst>
                <a:gd name="adj1" fmla="val 13242652"/>
                <a:gd name="adj2" fmla="val 19528462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8709E51-FEE2-B41C-BDA5-9AD8B13AF0CC}"/>
                </a:ext>
              </a:extLst>
            </p:cNvPr>
            <p:cNvCxnSpPr>
              <a:cxnSpLocks/>
            </p:cNvCxnSpPr>
            <p:nvPr/>
          </p:nvCxnSpPr>
          <p:spPr>
            <a:xfrm>
              <a:off x="3039211" y="1943297"/>
              <a:ext cx="209262" cy="10082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DBFA76-4002-09A2-4BA8-5D7B51C768B9}"/>
              </a:ext>
            </a:extLst>
          </p:cNvPr>
          <p:cNvCxnSpPr>
            <a:cxnSpLocks/>
          </p:cNvCxnSpPr>
          <p:nvPr/>
        </p:nvCxnSpPr>
        <p:spPr>
          <a:xfrm>
            <a:off x="3964690" y="2646726"/>
            <a:ext cx="936718" cy="25091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9161F08-6C15-A2C5-552B-153E3844BB75}"/>
                  </a:ext>
                </a:extLst>
              </p:cNvPr>
              <p:cNvSpPr txBox="1"/>
              <p:nvPr/>
            </p:nvSpPr>
            <p:spPr>
              <a:xfrm>
                <a:off x="6957060" y="1787573"/>
                <a:ext cx="1010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9161F08-6C15-A2C5-552B-153E3844B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60" y="1787573"/>
                <a:ext cx="1010148" cy="369332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C52CF4-BCD0-E359-1764-C88BB2E75BB4}"/>
                  </a:ext>
                </a:extLst>
              </p:cNvPr>
              <p:cNvSpPr txBox="1"/>
              <p:nvPr/>
            </p:nvSpPr>
            <p:spPr>
              <a:xfrm>
                <a:off x="3807190" y="1017362"/>
                <a:ext cx="11248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𝒗𝒊𝒕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C52CF4-BCD0-E359-1764-C88BB2E75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190" y="1017362"/>
                <a:ext cx="1124860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9CB17931-93AD-1B42-F3CA-3DA0E13B6499}"/>
              </a:ext>
            </a:extLst>
          </p:cNvPr>
          <p:cNvSpPr txBox="1"/>
          <p:nvPr/>
        </p:nvSpPr>
        <p:spPr>
          <a:xfrm>
            <a:off x="2016669" y="-6182"/>
            <a:ext cx="4479111" cy="584775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GenFlowCut</a:t>
            </a:r>
            <a:r>
              <a:rPr lang="en-US" sz="32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Property</a:t>
            </a:r>
            <a:endParaRPr lang="en-IN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B0325E4-453C-5298-1C82-67AF3D541C17}"/>
              </a:ext>
            </a:extLst>
          </p:cNvPr>
          <p:cNvCxnSpPr>
            <a:cxnSpLocks/>
          </p:cNvCxnSpPr>
          <p:nvPr/>
        </p:nvCxnSpPr>
        <p:spPr>
          <a:xfrm flipV="1">
            <a:off x="4567054" y="2039706"/>
            <a:ext cx="2460775" cy="759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6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500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500"/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500"/>
                                        <p:tgtEl>
                                          <p:spTgt spid="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500"/>
                                        <p:tgtEl>
                                          <p:spTgt spid="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500"/>
                                        <p:tgtEl>
                                          <p:spTgt spid="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/>
      <p:bldP spid="2" grpId="0" animBg="1"/>
      <p:bldP spid="2" grpId="1" animBg="1"/>
      <p:bldP spid="3" grpId="0" animBg="1"/>
      <p:bldP spid="4" grpId="0" animBg="1"/>
      <p:bldP spid="10" grpId="0" animBg="1"/>
      <p:bldP spid="31" grpId="0"/>
      <p:bldP spid="32" grpId="0"/>
      <p:bldP spid="33" grpId="0"/>
      <p:bldP spid="34" grpId="0"/>
      <p:bldP spid="52" grpId="0"/>
      <p:bldP spid="37" grpId="0"/>
      <p:bldP spid="51" grpId="0"/>
      <p:bldP spid="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883E4C-ECF3-8F3D-1185-19A99BB8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3600" dirty="0">
                <a:latin typeface="Arial Rounded MT Bold" panose="020F0704030504030204" pitchFamily="34" charset="0"/>
              </a:rPr>
            </a:br>
            <a:endParaRPr lang="en-IN" sz="3600" dirty="0">
              <a:solidFill>
                <a:srgbClr val="006C3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56">
                <a:extLst>
                  <a:ext uri="{FF2B5EF4-FFF2-40B4-BE49-F238E27FC236}">
                    <a16:creationId xmlns:a16="http://schemas.microsoft.com/office/drawing/2014/main" id="{4C7B264A-2F3B-3A82-3836-DD40A93EAE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1204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000" dirty="0"/>
                  <a:t>Reduce the capacity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  <m:d>
                      <m:dPr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000" dirty="0"/>
                  <a:t>Increase the capacity back to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  <a:endParaRPr lang="en-IN" sz="2000" dirty="0"/>
              </a:p>
            </p:txBody>
          </p:sp>
        </mc:Choice>
        <mc:Fallback xmlns="">
          <p:sp>
            <p:nvSpPr>
              <p:cNvPr id="57" name="Content Placeholder 56">
                <a:extLst>
                  <a:ext uri="{FF2B5EF4-FFF2-40B4-BE49-F238E27FC236}">
                    <a16:creationId xmlns:a16="http://schemas.microsoft.com/office/drawing/2014/main" id="{4C7B264A-2F3B-3A82-3836-DD40A93EA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120460"/>
              </a:xfrm>
              <a:blipFill>
                <a:blip r:embed="rId2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11F3A5F8-7F4B-36BA-9120-1B9A8DF8BCF1}"/>
              </a:ext>
            </a:extLst>
          </p:cNvPr>
          <p:cNvSpPr/>
          <p:nvPr/>
        </p:nvSpPr>
        <p:spPr>
          <a:xfrm rot="5400000">
            <a:off x="4200182" y="2194567"/>
            <a:ext cx="2353112" cy="18858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27BA1E-4861-726F-6D31-377BE0D6941A}"/>
              </a:ext>
            </a:extLst>
          </p:cNvPr>
          <p:cNvSpPr/>
          <p:nvPr/>
        </p:nvSpPr>
        <p:spPr>
          <a:xfrm rot="5400000">
            <a:off x="2128653" y="2113326"/>
            <a:ext cx="2133600" cy="1981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F58D44-9279-C7BF-C385-04E4C0103EF4}"/>
              </a:ext>
            </a:extLst>
          </p:cNvPr>
          <p:cNvGrpSpPr/>
          <p:nvPr/>
        </p:nvGrpSpPr>
        <p:grpSpPr>
          <a:xfrm>
            <a:off x="2156672" y="2875326"/>
            <a:ext cx="429181" cy="369332"/>
            <a:chOff x="1219200" y="4442936"/>
            <a:chExt cx="429181" cy="3693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A738120-8871-7BD8-28F1-F3E623C218FC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9EC468-C110-A402-FD07-FD0B9FBF8B20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D9ECC8FA-4933-0C3C-22E8-8DC4AC3096B3}"/>
              </a:ext>
            </a:extLst>
          </p:cNvPr>
          <p:cNvSpPr/>
          <p:nvPr/>
        </p:nvSpPr>
        <p:spPr>
          <a:xfrm>
            <a:off x="5938653" y="3103926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F3072-EA28-5473-C8F6-F8A9C894DB6F}"/>
              </a:ext>
            </a:extLst>
          </p:cNvPr>
          <p:cNvGrpSpPr/>
          <p:nvPr/>
        </p:nvGrpSpPr>
        <p:grpSpPr>
          <a:xfrm>
            <a:off x="2738253" y="2189526"/>
            <a:ext cx="2895600" cy="1828800"/>
            <a:chOff x="914400" y="1676400"/>
            <a:chExt cx="2895600" cy="18288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1E37DD-B2A5-8DE1-75F8-629858D84CE4}"/>
                </a:ext>
              </a:extLst>
            </p:cNvPr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0E533B8-E06F-6A54-D603-4FF69914B59B}"/>
                </a:ext>
              </a:extLst>
            </p:cNvPr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9063ED-706C-6DA3-A5F4-EED3D8531754}"/>
                </a:ext>
              </a:extLst>
            </p:cNvPr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7BEF0DA-F60C-045C-72F2-0BD402DD1772}"/>
                </a:ext>
              </a:extLst>
            </p:cNvPr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FD911A-E431-183C-ABFC-73F4E9ABC7C0}"/>
                </a:ext>
              </a:extLst>
            </p:cNvPr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65BCE1-0550-A775-7745-F8EEAB38D0F0}"/>
                </a:ext>
              </a:extLst>
            </p:cNvPr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DB9ABEA-8F37-0333-8F5E-5CAD7E6A8BBF}"/>
                </a:ext>
              </a:extLst>
            </p:cNvPr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2164BD9-6F9A-D088-8981-22F9C3914B38}"/>
                </a:ext>
              </a:extLst>
            </p:cNvPr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C3E42B-0BE3-CE1D-BCA2-9D203E994600}"/>
                </a:ext>
              </a:extLst>
            </p:cNvPr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684268-0707-B2CA-37A2-A7E5FD3E88CA}"/>
                </a:ext>
              </a:extLst>
            </p:cNvPr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1F8F9A-FE21-61D1-0FB4-8B0EAD7C14E7}"/>
                </a:ext>
              </a:extLst>
            </p:cNvPr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85B12D0-C4DF-EAA1-3413-1938DC46FC83}"/>
                </a:ext>
              </a:extLst>
            </p:cNvPr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99CF631-59C4-B786-4169-E096B68F8349}"/>
                </a:ext>
              </a:extLst>
            </p:cNvPr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15A7A6D-8A70-DD91-50A6-20586A814D1C}"/>
                </a:ext>
              </a:extLst>
            </p:cNvPr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FAC671-672E-D98B-9BFD-0ACDF20F29A3}"/>
              </a:ext>
            </a:extLst>
          </p:cNvPr>
          <p:cNvCxnSpPr>
            <a:stCxn id="20" idx="2"/>
          </p:cNvCxnSpPr>
          <p:nvPr/>
        </p:nvCxnSpPr>
        <p:spPr>
          <a:xfrm flipH="1">
            <a:off x="3725647" y="2951526"/>
            <a:ext cx="1146206" cy="293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2E1F04-5754-F55D-621B-C777ACC7F3C3}"/>
              </a:ext>
            </a:extLst>
          </p:cNvPr>
          <p:cNvCxnSpPr>
            <a:stCxn id="25" idx="3"/>
            <a:endCxn id="12" idx="7"/>
          </p:cNvCxnSpPr>
          <p:nvPr/>
        </p:nvCxnSpPr>
        <p:spPr>
          <a:xfrm flipH="1">
            <a:off x="3630335" y="3462608"/>
            <a:ext cx="1035236" cy="4256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F4AB8-765E-9EBC-6966-331170E5FCAF}"/>
              </a:ext>
            </a:extLst>
          </p:cNvPr>
          <p:cNvGrpSpPr/>
          <p:nvPr/>
        </p:nvGrpSpPr>
        <p:grpSpPr>
          <a:xfrm>
            <a:off x="2585853" y="2722926"/>
            <a:ext cx="2743200" cy="1447800"/>
            <a:chOff x="762000" y="3276600"/>
            <a:chExt cx="2743200" cy="1447800"/>
          </a:xfrm>
        </p:grpSpPr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5244CF82-2F2F-21A7-D668-5A004C2D67B6}"/>
                </a:ext>
              </a:extLst>
            </p:cNvPr>
            <p:cNvSpPr/>
            <p:nvPr/>
          </p:nvSpPr>
          <p:spPr>
            <a:xfrm flipV="1">
              <a:off x="762000" y="3276600"/>
              <a:ext cx="2743200" cy="1447800"/>
            </a:xfrm>
            <a:prstGeom prst="arc">
              <a:avLst>
                <a:gd name="adj1" fmla="val 11951817"/>
                <a:gd name="adj2" fmla="val 1976241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5C66FF1-ED04-B282-95EF-0EBA855553AE}"/>
                </a:ext>
              </a:extLst>
            </p:cNvPr>
            <p:cNvCxnSpPr>
              <a:endCxn id="29" idx="0"/>
            </p:cNvCxnSpPr>
            <p:nvPr/>
          </p:nvCxnSpPr>
          <p:spPr>
            <a:xfrm flipH="1" flipV="1">
              <a:off x="988694" y="4399130"/>
              <a:ext cx="154306" cy="9667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02D30C-C35D-9EFD-11EB-678A97B06551}"/>
                  </a:ext>
                </a:extLst>
              </p:cNvPr>
              <p:cNvSpPr txBox="1"/>
              <p:nvPr/>
            </p:nvSpPr>
            <p:spPr>
              <a:xfrm>
                <a:off x="4256225" y="4639595"/>
                <a:ext cx="3930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02D30C-C35D-9EFD-11EB-678A97B06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25" y="4639595"/>
                <a:ext cx="39305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EF4037-043F-A4C4-1055-A88807E19A3B}"/>
                  </a:ext>
                </a:extLst>
              </p:cNvPr>
              <p:cNvSpPr txBox="1"/>
              <p:nvPr/>
            </p:nvSpPr>
            <p:spPr>
              <a:xfrm>
                <a:off x="6052490" y="2963194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EF4037-043F-A4C4-1055-A88807E19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90" y="2963194"/>
                <a:ext cx="33374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8D0A9D-C1B7-E059-CADA-B8CDD2EDA4A8}"/>
                  </a:ext>
                </a:extLst>
              </p:cNvPr>
              <p:cNvSpPr txBox="1"/>
              <p:nvPr/>
            </p:nvSpPr>
            <p:spPr>
              <a:xfrm>
                <a:off x="3335797" y="4085438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8D0A9D-C1B7-E059-CADA-B8CDD2EDA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797" y="4085438"/>
                <a:ext cx="38985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BB0C04-8D24-D41E-982C-849BE3FB6EA1}"/>
                  </a:ext>
                </a:extLst>
              </p:cNvPr>
              <p:cNvSpPr txBox="1"/>
              <p:nvPr/>
            </p:nvSpPr>
            <p:spPr>
              <a:xfrm>
                <a:off x="4643253" y="4018326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BB0C04-8D24-D41E-982C-849BE3FB6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53" y="4018326"/>
                <a:ext cx="38985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D608CD-A562-7149-7510-FBC2DA57E146}"/>
              </a:ext>
            </a:extLst>
          </p:cNvPr>
          <p:cNvCxnSpPr/>
          <p:nvPr/>
        </p:nvCxnSpPr>
        <p:spPr>
          <a:xfrm>
            <a:off x="3652653" y="3942126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C18EE2-70B7-636F-0E19-A8477F54D7D5}"/>
              </a:ext>
            </a:extLst>
          </p:cNvPr>
          <p:cNvCxnSpPr/>
          <p:nvPr/>
        </p:nvCxnSpPr>
        <p:spPr>
          <a:xfrm>
            <a:off x="3652653" y="2265726"/>
            <a:ext cx="1066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F67A71-1EDB-4031-2729-FC3C1940885A}"/>
              </a:ext>
            </a:extLst>
          </p:cNvPr>
          <p:cNvGrpSpPr/>
          <p:nvPr/>
        </p:nvGrpSpPr>
        <p:grpSpPr>
          <a:xfrm>
            <a:off x="3043053" y="2037126"/>
            <a:ext cx="2743200" cy="1752600"/>
            <a:chOff x="1219200" y="2590800"/>
            <a:chExt cx="2743200" cy="175260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425AD740-1DDC-DC2E-E017-ABF0803B3F66}"/>
                </a:ext>
              </a:extLst>
            </p:cNvPr>
            <p:cNvSpPr/>
            <p:nvPr/>
          </p:nvSpPr>
          <p:spPr>
            <a:xfrm>
              <a:off x="1219200" y="2590800"/>
              <a:ext cx="2743200" cy="1752600"/>
            </a:xfrm>
            <a:prstGeom prst="arc">
              <a:avLst>
                <a:gd name="adj1" fmla="val 13242652"/>
                <a:gd name="adj2" fmla="val 1976241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A1FF222-158B-64B1-94C4-0BA3AAA9C3CD}"/>
                </a:ext>
              </a:extLst>
            </p:cNvPr>
            <p:cNvCxnSpPr/>
            <p:nvPr/>
          </p:nvCxnSpPr>
          <p:spPr>
            <a:xfrm>
              <a:off x="3433095" y="2763526"/>
              <a:ext cx="152400" cy="9851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83B7636-EF5C-F88E-3B8A-ED131753A5DA}"/>
              </a:ext>
            </a:extLst>
          </p:cNvPr>
          <p:cNvCxnSpPr/>
          <p:nvPr/>
        </p:nvCxnSpPr>
        <p:spPr>
          <a:xfrm>
            <a:off x="3805053" y="3332526"/>
            <a:ext cx="838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37CF7D-B7E2-C325-4B17-6692A3100E44}"/>
                  </a:ext>
                </a:extLst>
              </p:cNvPr>
              <p:cNvSpPr txBox="1"/>
              <p:nvPr/>
            </p:nvSpPr>
            <p:spPr>
              <a:xfrm>
                <a:off x="4181805" y="2678884"/>
                <a:ext cx="36420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37CF7D-B7E2-C325-4B17-6692A3100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805" y="2678884"/>
                <a:ext cx="3642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C362856-392E-5938-CB9D-9B6AB50B7F8F}"/>
              </a:ext>
            </a:extLst>
          </p:cNvPr>
          <p:cNvCxnSpPr>
            <a:cxnSpLocks/>
            <a:stCxn id="17" idx="6"/>
            <a:endCxn id="20" idx="1"/>
          </p:cNvCxnSpPr>
          <p:nvPr/>
        </p:nvCxnSpPr>
        <p:spPr>
          <a:xfrm>
            <a:off x="3957453" y="2646726"/>
            <a:ext cx="936718" cy="25091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AB3964-5C56-9F30-65F8-98E3EB5F0E8E}"/>
              </a:ext>
            </a:extLst>
          </p:cNvPr>
          <p:cNvGrpSpPr/>
          <p:nvPr/>
        </p:nvGrpSpPr>
        <p:grpSpPr>
          <a:xfrm>
            <a:off x="3057526" y="2028038"/>
            <a:ext cx="2743200" cy="1905000"/>
            <a:chOff x="876386" y="1776368"/>
            <a:chExt cx="2743200" cy="1905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6EDBC60-F239-2722-A71E-3EC4A27B8A83}"/>
                </a:ext>
              </a:extLst>
            </p:cNvPr>
            <p:cNvGrpSpPr/>
            <p:nvPr/>
          </p:nvGrpSpPr>
          <p:grpSpPr>
            <a:xfrm>
              <a:off x="1457967" y="2004968"/>
              <a:ext cx="1171019" cy="1676400"/>
              <a:chOff x="1572181" y="2819400"/>
              <a:chExt cx="1171019" cy="1676400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03A55610-48A1-1C61-145B-D06023F5E2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2181" y="2819400"/>
                <a:ext cx="1094819" cy="15240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97752D45-5C62-1EA3-6C4C-ACC11EA70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4581" y="3886200"/>
                <a:ext cx="866219" cy="7620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D3FA71A-5D74-4211-74AD-4AF025B00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2181" y="4495800"/>
                <a:ext cx="1171019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103847C8-4FDE-0A96-F1EF-543E40200BB8}"/>
                </a:ext>
              </a:extLst>
            </p:cNvPr>
            <p:cNvSpPr/>
            <p:nvPr/>
          </p:nvSpPr>
          <p:spPr>
            <a:xfrm>
              <a:off x="876386" y="1776368"/>
              <a:ext cx="2743200" cy="1752600"/>
            </a:xfrm>
            <a:prstGeom prst="arc">
              <a:avLst>
                <a:gd name="adj1" fmla="val 13242652"/>
                <a:gd name="adj2" fmla="val 19528462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8709E51-FEE2-B41C-BDA5-9AD8B13AF0CC}"/>
                </a:ext>
              </a:extLst>
            </p:cNvPr>
            <p:cNvCxnSpPr>
              <a:cxnSpLocks/>
            </p:cNvCxnSpPr>
            <p:nvPr/>
          </p:nvCxnSpPr>
          <p:spPr>
            <a:xfrm>
              <a:off x="3039211" y="1943297"/>
              <a:ext cx="209262" cy="10082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DBFA76-4002-09A2-4BA8-5D7B51C768B9}"/>
              </a:ext>
            </a:extLst>
          </p:cNvPr>
          <p:cNvCxnSpPr>
            <a:cxnSpLocks/>
          </p:cNvCxnSpPr>
          <p:nvPr/>
        </p:nvCxnSpPr>
        <p:spPr>
          <a:xfrm>
            <a:off x="3946294" y="2644116"/>
            <a:ext cx="936718" cy="25091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C52CF4-BCD0-E359-1764-C88BB2E75BB4}"/>
                  </a:ext>
                </a:extLst>
              </p:cNvPr>
              <p:cNvSpPr txBox="1"/>
              <p:nvPr/>
            </p:nvSpPr>
            <p:spPr>
              <a:xfrm>
                <a:off x="3807190" y="1017362"/>
                <a:ext cx="11248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𝒗𝒊𝒕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C52CF4-BCD0-E359-1764-C88BB2E75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190" y="1017362"/>
                <a:ext cx="1124860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9CB17931-93AD-1B42-F3CA-3DA0E13B6499}"/>
              </a:ext>
            </a:extLst>
          </p:cNvPr>
          <p:cNvSpPr txBox="1"/>
          <p:nvPr/>
        </p:nvSpPr>
        <p:spPr>
          <a:xfrm>
            <a:off x="2016669" y="-6182"/>
            <a:ext cx="4479111" cy="584775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GenFlowCut</a:t>
            </a:r>
            <a:r>
              <a:rPr lang="en-US" sz="32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Property</a:t>
            </a:r>
            <a:endParaRPr lang="en-IN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66DBBDA-6892-DCB6-6860-6E30A57E5A6A}"/>
              </a:ext>
            </a:extLst>
          </p:cNvPr>
          <p:cNvCxnSpPr>
            <a:cxnSpLocks/>
          </p:cNvCxnSpPr>
          <p:nvPr/>
        </p:nvCxnSpPr>
        <p:spPr>
          <a:xfrm>
            <a:off x="4256225" y="1308682"/>
            <a:ext cx="72494" cy="3733101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4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883E4C-ECF3-8F3D-1185-19A99BB8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3600" dirty="0">
                <a:latin typeface="Arial Rounded MT Bold" panose="020F0704030504030204" pitchFamily="34" charset="0"/>
              </a:rPr>
            </a:br>
            <a:endParaRPr lang="en-IN" sz="3600" dirty="0">
              <a:solidFill>
                <a:srgbClr val="006C3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56">
                <a:extLst>
                  <a:ext uri="{FF2B5EF4-FFF2-40B4-BE49-F238E27FC236}">
                    <a16:creationId xmlns:a16="http://schemas.microsoft.com/office/drawing/2014/main" id="{4C7B264A-2F3B-3A82-3836-DD40A93EAE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7030A0"/>
                    </a:solidFill>
                    <a:latin typeface="Cambria Math"/>
                  </a:rPr>
                  <a:t>Property:</a:t>
                </a:r>
              </a:p>
              <a:p>
                <a:pPr marL="0" indent="0">
                  <a:buNone/>
                </a:pPr>
                <a:r>
                  <a:rPr lang="en-IN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IN" sz="2000" dirty="0"/>
                  <a:t> be </a:t>
                </a:r>
                <a:r>
                  <a:rPr lang="en-IN" sz="2000" dirty="0" err="1"/>
                  <a:t>Mincut</a:t>
                </a:r>
                <a:r>
                  <a:rPr lang="en-IN" sz="2000" dirty="0"/>
                  <a:t> for a vital edge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IN" sz="2000" dirty="0"/>
                  <a:t>. </a:t>
                </a:r>
              </a:p>
              <a:p>
                <a:pPr marL="0" indent="0">
                  <a:buNone/>
                </a:pPr>
                <a:r>
                  <a:rPr lang="en-IN" sz="2000" dirty="0"/>
                  <a:t>There cannot exist a vital edge that goes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IN" sz="2000" dirty="0"/>
                  <a:t>.</a:t>
                </a:r>
              </a:p>
            </p:txBody>
          </p:sp>
        </mc:Choice>
        <mc:Fallback xmlns="">
          <p:sp>
            <p:nvSpPr>
              <p:cNvPr id="57" name="Content Placeholder 56">
                <a:extLst>
                  <a:ext uri="{FF2B5EF4-FFF2-40B4-BE49-F238E27FC236}">
                    <a16:creationId xmlns:a16="http://schemas.microsoft.com/office/drawing/2014/main" id="{4C7B264A-2F3B-3A82-3836-DD40A93EA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19E6C32-70AC-9AEB-0D17-78C343EE30B3}"/>
              </a:ext>
            </a:extLst>
          </p:cNvPr>
          <p:cNvSpPr/>
          <p:nvPr/>
        </p:nvSpPr>
        <p:spPr>
          <a:xfrm>
            <a:off x="2200015" y="1554060"/>
            <a:ext cx="4267200" cy="3073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1F3A5F8-7F4B-36BA-9120-1B9A8DF8BCF1}"/>
              </a:ext>
            </a:extLst>
          </p:cNvPr>
          <p:cNvSpPr/>
          <p:nvPr/>
        </p:nvSpPr>
        <p:spPr>
          <a:xfrm rot="5400000">
            <a:off x="4200182" y="2194567"/>
            <a:ext cx="2353112" cy="18858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27BA1E-4861-726F-6D31-377BE0D6941A}"/>
              </a:ext>
            </a:extLst>
          </p:cNvPr>
          <p:cNvSpPr/>
          <p:nvPr/>
        </p:nvSpPr>
        <p:spPr>
          <a:xfrm rot="5400000">
            <a:off x="2128653" y="2113326"/>
            <a:ext cx="2133600" cy="1981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F58D44-9279-C7BF-C385-04E4C0103EF4}"/>
              </a:ext>
            </a:extLst>
          </p:cNvPr>
          <p:cNvGrpSpPr/>
          <p:nvPr/>
        </p:nvGrpSpPr>
        <p:grpSpPr>
          <a:xfrm>
            <a:off x="2156672" y="2875326"/>
            <a:ext cx="429181" cy="369332"/>
            <a:chOff x="1219200" y="4442936"/>
            <a:chExt cx="429181" cy="3693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A738120-8871-7BD8-28F1-F3E623C218FC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9EC468-C110-A402-FD07-FD0B9FBF8B20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D9ECC8FA-4933-0C3C-22E8-8DC4AC3096B3}"/>
              </a:ext>
            </a:extLst>
          </p:cNvPr>
          <p:cNvSpPr/>
          <p:nvPr/>
        </p:nvSpPr>
        <p:spPr>
          <a:xfrm>
            <a:off x="5938653" y="3103926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F3072-EA28-5473-C8F6-F8A9C894DB6F}"/>
              </a:ext>
            </a:extLst>
          </p:cNvPr>
          <p:cNvGrpSpPr/>
          <p:nvPr/>
        </p:nvGrpSpPr>
        <p:grpSpPr>
          <a:xfrm>
            <a:off x="2738253" y="2189526"/>
            <a:ext cx="2895600" cy="1828800"/>
            <a:chOff x="914400" y="1676400"/>
            <a:chExt cx="2895600" cy="18288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1E37DD-B2A5-8DE1-75F8-629858D84CE4}"/>
                </a:ext>
              </a:extLst>
            </p:cNvPr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0E533B8-E06F-6A54-D603-4FF69914B59B}"/>
                </a:ext>
              </a:extLst>
            </p:cNvPr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9063ED-706C-6DA3-A5F4-EED3D8531754}"/>
                </a:ext>
              </a:extLst>
            </p:cNvPr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7BEF0DA-F60C-045C-72F2-0BD402DD1772}"/>
                </a:ext>
              </a:extLst>
            </p:cNvPr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FD911A-E431-183C-ABFC-73F4E9ABC7C0}"/>
                </a:ext>
              </a:extLst>
            </p:cNvPr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65BCE1-0550-A775-7745-F8EEAB38D0F0}"/>
                </a:ext>
              </a:extLst>
            </p:cNvPr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DB9ABEA-8F37-0333-8F5E-5CAD7E6A8BBF}"/>
                </a:ext>
              </a:extLst>
            </p:cNvPr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2164BD9-6F9A-D088-8981-22F9C3914B38}"/>
                </a:ext>
              </a:extLst>
            </p:cNvPr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C3E42B-0BE3-CE1D-BCA2-9D203E994600}"/>
                </a:ext>
              </a:extLst>
            </p:cNvPr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684268-0707-B2CA-37A2-A7E5FD3E88CA}"/>
                </a:ext>
              </a:extLst>
            </p:cNvPr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1F8F9A-FE21-61D1-0FB4-8B0EAD7C14E7}"/>
                </a:ext>
              </a:extLst>
            </p:cNvPr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85B12D0-C4DF-EAA1-3413-1938DC46FC83}"/>
                </a:ext>
              </a:extLst>
            </p:cNvPr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99CF631-59C4-B786-4169-E096B68F8349}"/>
                </a:ext>
              </a:extLst>
            </p:cNvPr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15A7A6D-8A70-DD91-50A6-20586A814D1C}"/>
                </a:ext>
              </a:extLst>
            </p:cNvPr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FAC671-672E-D98B-9BFD-0ACDF20F29A3}"/>
              </a:ext>
            </a:extLst>
          </p:cNvPr>
          <p:cNvCxnSpPr>
            <a:stCxn id="20" idx="2"/>
          </p:cNvCxnSpPr>
          <p:nvPr/>
        </p:nvCxnSpPr>
        <p:spPr>
          <a:xfrm flipH="1">
            <a:off x="3725647" y="2951526"/>
            <a:ext cx="1146206" cy="293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2E1F04-5754-F55D-621B-C777ACC7F3C3}"/>
              </a:ext>
            </a:extLst>
          </p:cNvPr>
          <p:cNvCxnSpPr>
            <a:stCxn id="25" idx="3"/>
            <a:endCxn id="12" idx="7"/>
          </p:cNvCxnSpPr>
          <p:nvPr/>
        </p:nvCxnSpPr>
        <p:spPr>
          <a:xfrm flipH="1">
            <a:off x="3630335" y="3462608"/>
            <a:ext cx="1035236" cy="4256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F4AB8-765E-9EBC-6966-331170E5FCAF}"/>
              </a:ext>
            </a:extLst>
          </p:cNvPr>
          <p:cNvGrpSpPr/>
          <p:nvPr/>
        </p:nvGrpSpPr>
        <p:grpSpPr>
          <a:xfrm>
            <a:off x="2585853" y="2722926"/>
            <a:ext cx="2743200" cy="1447800"/>
            <a:chOff x="762000" y="3276600"/>
            <a:chExt cx="2743200" cy="1447800"/>
          </a:xfrm>
        </p:grpSpPr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5244CF82-2F2F-21A7-D668-5A004C2D67B6}"/>
                </a:ext>
              </a:extLst>
            </p:cNvPr>
            <p:cNvSpPr/>
            <p:nvPr/>
          </p:nvSpPr>
          <p:spPr>
            <a:xfrm flipV="1">
              <a:off x="762000" y="3276600"/>
              <a:ext cx="2743200" cy="1447800"/>
            </a:xfrm>
            <a:prstGeom prst="arc">
              <a:avLst>
                <a:gd name="adj1" fmla="val 11951817"/>
                <a:gd name="adj2" fmla="val 1976241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5C66FF1-ED04-B282-95EF-0EBA855553AE}"/>
                </a:ext>
              </a:extLst>
            </p:cNvPr>
            <p:cNvCxnSpPr>
              <a:endCxn id="29" idx="0"/>
            </p:cNvCxnSpPr>
            <p:nvPr/>
          </p:nvCxnSpPr>
          <p:spPr>
            <a:xfrm flipH="1" flipV="1">
              <a:off x="988694" y="4399130"/>
              <a:ext cx="154306" cy="9667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EF4037-043F-A4C4-1055-A88807E19A3B}"/>
                  </a:ext>
                </a:extLst>
              </p:cNvPr>
              <p:cNvSpPr txBox="1"/>
              <p:nvPr/>
            </p:nvSpPr>
            <p:spPr>
              <a:xfrm>
                <a:off x="6052490" y="2963194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EF4037-043F-A4C4-1055-A88807E19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90" y="2963194"/>
                <a:ext cx="3337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8D0A9D-C1B7-E059-CADA-B8CDD2EDA4A8}"/>
                  </a:ext>
                </a:extLst>
              </p:cNvPr>
              <p:cNvSpPr txBox="1"/>
              <p:nvPr/>
            </p:nvSpPr>
            <p:spPr>
              <a:xfrm>
                <a:off x="3335797" y="4085438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8D0A9D-C1B7-E059-CADA-B8CDD2EDA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797" y="4085438"/>
                <a:ext cx="3898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BB0C04-8D24-D41E-982C-849BE3FB6EA1}"/>
                  </a:ext>
                </a:extLst>
              </p:cNvPr>
              <p:cNvSpPr txBox="1"/>
              <p:nvPr/>
            </p:nvSpPr>
            <p:spPr>
              <a:xfrm>
                <a:off x="4643253" y="4018326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BB0C04-8D24-D41E-982C-849BE3FB6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53" y="4018326"/>
                <a:ext cx="38985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D608CD-A562-7149-7510-FBC2DA57E146}"/>
              </a:ext>
            </a:extLst>
          </p:cNvPr>
          <p:cNvCxnSpPr/>
          <p:nvPr/>
        </p:nvCxnSpPr>
        <p:spPr>
          <a:xfrm>
            <a:off x="3652653" y="3942126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C18EE2-70B7-636F-0E19-A8477F54D7D5}"/>
              </a:ext>
            </a:extLst>
          </p:cNvPr>
          <p:cNvCxnSpPr/>
          <p:nvPr/>
        </p:nvCxnSpPr>
        <p:spPr>
          <a:xfrm>
            <a:off x="3652653" y="2265726"/>
            <a:ext cx="1066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F67A71-1EDB-4031-2729-FC3C1940885A}"/>
              </a:ext>
            </a:extLst>
          </p:cNvPr>
          <p:cNvGrpSpPr/>
          <p:nvPr/>
        </p:nvGrpSpPr>
        <p:grpSpPr>
          <a:xfrm>
            <a:off x="3043053" y="2037126"/>
            <a:ext cx="2743200" cy="1752600"/>
            <a:chOff x="1219200" y="2590800"/>
            <a:chExt cx="2743200" cy="175260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425AD740-1DDC-DC2E-E017-ABF0803B3F66}"/>
                </a:ext>
              </a:extLst>
            </p:cNvPr>
            <p:cNvSpPr/>
            <p:nvPr/>
          </p:nvSpPr>
          <p:spPr>
            <a:xfrm>
              <a:off x="1219200" y="2590800"/>
              <a:ext cx="2743200" cy="1752600"/>
            </a:xfrm>
            <a:prstGeom prst="arc">
              <a:avLst>
                <a:gd name="adj1" fmla="val 13242652"/>
                <a:gd name="adj2" fmla="val 1956358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A1FF222-158B-64B1-94C4-0BA3AAA9C3CD}"/>
                </a:ext>
              </a:extLst>
            </p:cNvPr>
            <p:cNvCxnSpPr>
              <a:cxnSpLocks/>
            </p:cNvCxnSpPr>
            <p:nvPr/>
          </p:nvCxnSpPr>
          <p:spPr>
            <a:xfrm>
              <a:off x="3402488" y="2751590"/>
              <a:ext cx="183007" cy="1104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83B7636-EF5C-F88E-3B8A-ED131753A5DA}"/>
              </a:ext>
            </a:extLst>
          </p:cNvPr>
          <p:cNvCxnSpPr/>
          <p:nvPr/>
        </p:nvCxnSpPr>
        <p:spPr>
          <a:xfrm>
            <a:off x="3805053" y="3332526"/>
            <a:ext cx="838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37CF7D-B7E2-C325-4B17-6692A3100E44}"/>
                  </a:ext>
                </a:extLst>
              </p:cNvPr>
              <p:cNvSpPr txBox="1"/>
              <p:nvPr/>
            </p:nvSpPr>
            <p:spPr>
              <a:xfrm>
                <a:off x="4181805" y="2678884"/>
                <a:ext cx="36420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37CF7D-B7E2-C325-4B17-6692A3100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805" y="2678884"/>
                <a:ext cx="36420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C362856-392E-5938-CB9D-9B6AB50B7F8F}"/>
              </a:ext>
            </a:extLst>
          </p:cNvPr>
          <p:cNvCxnSpPr>
            <a:cxnSpLocks/>
            <a:stCxn id="17" idx="6"/>
            <a:endCxn id="20" idx="1"/>
          </p:cNvCxnSpPr>
          <p:nvPr/>
        </p:nvCxnSpPr>
        <p:spPr>
          <a:xfrm>
            <a:off x="3957453" y="2646726"/>
            <a:ext cx="936718" cy="25091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C52CF4-BCD0-E359-1764-C88BB2E75BB4}"/>
                  </a:ext>
                </a:extLst>
              </p:cNvPr>
              <p:cNvSpPr txBox="1"/>
              <p:nvPr/>
            </p:nvSpPr>
            <p:spPr>
              <a:xfrm>
                <a:off x="3807190" y="1017362"/>
                <a:ext cx="11248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𝒗𝒊𝒕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C52CF4-BCD0-E359-1764-C88BB2E75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190" y="1017362"/>
                <a:ext cx="112486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9CB17931-93AD-1B42-F3CA-3DA0E13B6499}"/>
              </a:ext>
            </a:extLst>
          </p:cNvPr>
          <p:cNvSpPr txBox="1"/>
          <p:nvPr/>
        </p:nvSpPr>
        <p:spPr>
          <a:xfrm>
            <a:off x="2002464" y="-5561"/>
            <a:ext cx="4431470" cy="584775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Mincut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 of a vital edge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CBD1EDE-0CA0-53E3-F6CE-4B7F95E13A98}"/>
              </a:ext>
            </a:extLst>
          </p:cNvPr>
          <p:cNvCxnSpPr/>
          <p:nvPr/>
        </p:nvCxnSpPr>
        <p:spPr>
          <a:xfrm>
            <a:off x="3645662" y="3943524"/>
            <a:ext cx="11430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40D4ECA-81A4-DEEE-4DD9-0A7F8AF2A6A0}"/>
              </a:ext>
            </a:extLst>
          </p:cNvPr>
          <p:cNvCxnSpPr/>
          <p:nvPr/>
        </p:nvCxnSpPr>
        <p:spPr>
          <a:xfrm>
            <a:off x="3645662" y="2267124"/>
            <a:ext cx="1066800" cy="1524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87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/>
      <p:bldP spid="2" grpId="0" animBg="1"/>
      <p:bldP spid="2" grpId="1" animBg="1"/>
      <p:bldP spid="3" grpId="0" animBg="1"/>
      <p:bldP spid="4" grpId="0" animBg="1"/>
      <p:bldP spid="10" grpId="0" animBg="1"/>
      <p:bldP spid="32" grpId="0"/>
      <p:bldP spid="33" grpId="0"/>
      <p:bldP spid="34" grpId="0"/>
      <p:bldP spid="52" grpId="0"/>
      <p:bldP spid="51" grpId="0"/>
      <p:bldP spid="5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ABF74-1734-0480-533A-EB632F08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D69AE0B-9BEE-535C-306B-C595DC03E2B0}"/>
              </a:ext>
            </a:extLst>
          </p:cNvPr>
          <p:cNvSpPr/>
          <p:nvPr/>
        </p:nvSpPr>
        <p:spPr>
          <a:xfrm>
            <a:off x="1065403" y="1310778"/>
            <a:ext cx="7256476" cy="3073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712BEC-C5BB-4B57-1B61-741346DBC77F}"/>
              </a:ext>
            </a:extLst>
          </p:cNvPr>
          <p:cNvGrpSpPr/>
          <p:nvPr/>
        </p:nvGrpSpPr>
        <p:grpSpPr>
          <a:xfrm>
            <a:off x="1191938" y="2589534"/>
            <a:ext cx="429181" cy="369332"/>
            <a:chOff x="1219200" y="4442936"/>
            <a:chExt cx="429181" cy="3693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B611E6-3A08-B1BF-2B83-9C5A18FF6FB0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ACCC570-7E87-D1EB-DB57-468BD1109718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4CB8AD4-9EB1-ADDD-B089-E5B4946C16C8}"/>
              </a:ext>
            </a:extLst>
          </p:cNvPr>
          <p:cNvSpPr/>
          <p:nvPr/>
        </p:nvSpPr>
        <p:spPr>
          <a:xfrm>
            <a:off x="7870863" y="2698000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23EE50-96D6-12B2-46A1-40A53BCAB782}"/>
                  </a:ext>
                </a:extLst>
              </p:cNvPr>
              <p:cNvSpPr txBox="1"/>
              <p:nvPr/>
            </p:nvSpPr>
            <p:spPr>
              <a:xfrm>
                <a:off x="8005699" y="2575877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23EE50-96D6-12B2-46A1-40A53BCAB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699" y="2575877"/>
                <a:ext cx="3337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64FE57D2-D122-BAC2-6C2A-DEE56BB04C71}"/>
              </a:ext>
            </a:extLst>
          </p:cNvPr>
          <p:cNvSpPr/>
          <p:nvPr/>
        </p:nvSpPr>
        <p:spPr>
          <a:xfrm>
            <a:off x="4115238" y="269531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8F8C45-FC0D-9145-F53A-61A06561BC7A}"/>
              </a:ext>
            </a:extLst>
          </p:cNvPr>
          <p:cNvSpPr/>
          <p:nvPr/>
        </p:nvSpPr>
        <p:spPr>
          <a:xfrm>
            <a:off x="4984374" y="269531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17BFA4-FD88-5D9F-64B6-CABF22B6C346}"/>
              </a:ext>
            </a:extLst>
          </p:cNvPr>
          <p:cNvSpPr/>
          <p:nvPr/>
        </p:nvSpPr>
        <p:spPr>
          <a:xfrm>
            <a:off x="2042502" y="227119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8BBFFB-D7B8-0823-662E-87B98A416301}"/>
              </a:ext>
            </a:extLst>
          </p:cNvPr>
          <p:cNvSpPr/>
          <p:nvPr/>
        </p:nvSpPr>
        <p:spPr>
          <a:xfrm>
            <a:off x="6333909" y="2900842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27FC1E-6D0A-7E10-C646-E839FAEC52E6}"/>
              </a:ext>
            </a:extLst>
          </p:cNvPr>
          <p:cNvSpPr/>
          <p:nvPr/>
        </p:nvSpPr>
        <p:spPr>
          <a:xfrm>
            <a:off x="5040125" y="1894292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9B7A4A-525E-F6CA-BD1D-ECCDB307FA65}"/>
              </a:ext>
            </a:extLst>
          </p:cNvPr>
          <p:cNvSpPr/>
          <p:nvPr/>
        </p:nvSpPr>
        <p:spPr>
          <a:xfrm>
            <a:off x="5862422" y="1914087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D0D04D-587F-2053-CE9D-24D586DE3F1B}"/>
              </a:ext>
            </a:extLst>
          </p:cNvPr>
          <p:cNvSpPr/>
          <p:nvPr/>
        </p:nvSpPr>
        <p:spPr>
          <a:xfrm>
            <a:off x="3247698" y="3053242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7CE9F14-8F7E-032A-711B-0B0F85187F4D}"/>
              </a:ext>
            </a:extLst>
          </p:cNvPr>
          <p:cNvSpPr/>
          <p:nvPr/>
        </p:nvSpPr>
        <p:spPr>
          <a:xfrm>
            <a:off x="4115719" y="307631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09AEB0-A437-B7C1-F4E5-2C2B090FED7E}"/>
              </a:ext>
            </a:extLst>
          </p:cNvPr>
          <p:cNvSpPr/>
          <p:nvPr/>
        </p:nvSpPr>
        <p:spPr>
          <a:xfrm>
            <a:off x="2913996" y="228530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8DA100-F1A8-29B6-7DB5-18DF51E553A1}"/>
              </a:ext>
            </a:extLst>
          </p:cNvPr>
          <p:cNvSpPr/>
          <p:nvPr/>
        </p:nvSpPr>
        <p:spPr>
          <a:xfrm>
            <a:off x="2030749" y="3607617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2971A5F-C383-4D26-42C0-B33D3AEA7D7A}"/>
              </a:ext>
            </a:extLst>
          </p:cNvPr>
          <p:cNvSpPr/>
          <p:nvPr/>
        </p:nvSpPr>
        <p:spPr>
          <a:xfrm>
            <a:off x="2892325" y="360971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879A7FC-5E72-D153-2B7A-CD94B6714CFA}"/>
              </a:ext>
            </a:extLst>
          </p:cNvPr>
          <p:cNvSpPr/>
          <p:nvPr/>
        </p:nvSpPr>
        <p:spPr>
          <a:xfrm>
            <a:off x="7183905" y="2882666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0E3EC2-BE29-88EE-6922-E592A364AEDA}"/>
              </a:ext>
            </a:extLst>
          </p:cNvPr>
          <p:cNvSpPr/>
          <p:nvPr/>
        </p:nvSpPr>
        <p:spPr>
          <a:xfrm>
            <a:off x="4643047" y="3607617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BBD06F2-AFC5-2471-A625-EA6811306AE2}"/>
              </a:ext>
            </a:extLst>
          </p:cNvPr>
          <p:cNvSpPr/>
          <p:nvPr/>
        </p:nvSpPr>
        <p:spPr>
          <a:xfrm>
            <a:off x="5516680" y="3607617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3989B05-8DD4-84E8-6737-8C32E2830728}"/>
              </a:ext>
            </a:extLst>
          </p:cNvPr>
          <p:cNvSpPr/>
          <p:nvPr/>
        </p:nvSpPr>
        <p:spPr>
          <a:xfrm>
            <a:off x="2824164" y="178635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E938A11-3A1D-649C-4806-999789244F60}"/>
              </a:ext>
            </a:extLst>
          </p:cNvPr>
          <p:cNvSpPr/>
          <p:nvPr/>
        </p:nvSpPr>
        <p:spPr>
          <a:xfrm>
            <a:off x="3686001" y="1798039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D170886-AB1F-7F2D-0FC9-62A910DB5AD7}"/>
              </a:ext>
            </a:extLst>
          </p:cNvPr>
          <p:cNvSpPr/>
          <p:nvPr/>
        </p:nvSpPr>
        <p:spPr>
          <a:xfrm>
            <a:off x="6497755" y="3451722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27C576C-95DF-5BDB-9795-0B151F77755B}"/>
              </a:ext>
            </a:extLst>
          </p:cNvPr>
          <p:cNvSpPr/>
          <p:nvPr/>
        </p:nvSpPr>
        <p:spPr>
          <a:xfrm>
            <a:off x="7383602" y="3451722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CEA920-2952-67DD-6542-3A8387B7B64B}"/>
              </a:ext>
            </a:extLst>
          </p:cNvPr>
          <p:cNvSpPr/>
          <p:nvPr/>
        </p:nvSpPr>
        <p:spPr>
          <a:xfrm>
            <a:off x="6890375" y="2226134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32EA99C-E99A-F0A1-D1AA-1D8B366F4608}"/>
              </a:ext>
            </a:extLst>
          </p:cNvPr>
          <p:cNvSpPr/>
          <p:nvPr/>
        </p:nvSpPr>
        <p:spPr>
          <a:xfrm>
            <a:off x="4343400" y="2145389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E87414B-C981-0D41-DAC9-6ED2001EB7F0}"/>
              </a:ext>
            </a:extLst>
          </p:cNvPr>
          <p:cNvSpPr/>
          <p:nvPr/>
        </p:nvSpPr>
        <p:spPr>
          <a:xfrm>
            <a:off x="2336019" y="2738720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0F7D954-48DA-AF9E-FA49-8BDB5A34DDAC}"/>
              </a:ext>
            </a:extLst>
          </p:cNvPr>
          <p:cNvSpPr/>
          <p:nvPr/>
        </p:nvSpPr>
        <p:spPr>
          <a:xfrm>
            <a:off x="5040403" y="3172020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CE34CF-4A0E-EAAD-DD63-37A6AC10F948}"/>
              </a:ext>
            </a:extLst>
          </p:cNvPr>
          <p:cNvCxnSpPr>
            <a:cxnSpLocks/>
          </p:cNvCxnSpPr>
          <p:nvPr/>
        </p:nvCxnSpPr>
        <p:spPr>
          <a:xfrm>
            <a:off x="5159230" y="1990287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F855B2-F6C5-7D7B-6C94-BEF448F756D6}"/>
              </a:ext>
            </a:extLst>
          </p:cNvPr>
          <p:cNvCxnSpPr>
            <a:cxnSpLocks/>
          </p:cNvCxnSpPr>
          <p:nvPr/>
        </p:nvCxnSpPr>
        <p:spPr>
          <a:xfrm>
            <a:off x="2971101" y="1874239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1E03B4-F3F6-A817-1A71-25587B0F1298}"/>
              </a:ext>
            </a:extLst>
          </p:cNvPr>
          <p:cNvCxnSpPr>
            <a:cxnSpLocks/>
          </p:cNvCxnSpPr>
          <p:nvPr/>
        </p:nvCxnSpPr>
        <p:spPr>
          <a:xfrm>
            <a:off x="3400338" y="3133731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5D82E1-1F3E-AAF8-907C-6FB439AEC807}"/>
              </a:ext>
            </a:extLst>
          </p:cNvPr>
          <p:cNvCxnSpPr>
            <a:cxnSpLocks/>
          </p:cNvCxnSpPr>
          <p:nvPr/>
        </p:nvCxnSpPr>
        <p:spPr>
          <a:xfrm>
            <a:off x="4801780" y="3688803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2579DA-5FE1-7BC2-AB56-F4F5C66937F5}"/>
              </a:ext>
            </a:extLst>
          </p:cNvPr>
          <p:cNvCxnSpPr>
            <a:cxnSpLocks/>
          </p:cNvCxnSpPr>
          <p:nvPr/>
        </p:nvCxnSpPr>
        <p:spPr>
          <a:xfrm>
            <a:off x="4267638" y="2771511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282895-E92D-B198-27D7-BE3AB21B2F60}"/>
              </a:ext>
            </a:extLst>
          </p:cNvPr>
          <p:cNvCxnSpPr>
            <a:cxnSpLocks/>
          </p:cNvCxnSpPr>
          <p:nvPr/>
        </p:nvCxnSpPr>
        <p:spPr>
          <a:xfrm>
            <a:off x="6486569" y="2958866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F3B364-4DF6-599A-9203-EA85A24FCD27}"/>
              </a:ext>
            </a:extLst>
          </p:cNvPr>
          <p:cNvCxnSpPr>
            <a:cxnSpLocks/>
          </p:cNvCxnSpPr>
          <p:nvPr/>
        </p:nvCxnSpPr>
        <p:spPr>
          <a:xfrm>
            <a:off x="2192804" y="2347867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196DA3-BB5C-60F2-4B28-FE8AB09AEC3B}"/>
              </a:ext>
            </a:extLst>
          </p:cNvPr>
          <p:cNvCxnSpPr>
            <a:cxnSpLocks/>
          </p:cNvCxnSpPr>
          <p:nvPr/>
        </p:nvCxnSpPr>
        <p:spPr>
          <a:xfrm>
            <a:off x="2177425" y="3688803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5866818-7FC3-DD66-2476-906B2634BEFD}"/>
              </a:ext>
            </a:extLst>
          </p:cNvPr>
          <p:cNvCxnSpPr>
            <a:cxnSpLocks/>
          </p:cNvCxnSpPr>
          <p:nvPr/>
        </p:nvCxnSpPr>
        <p:spPr>
          <a:xfrm>
            <a:off x="1621119" y="2794798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F6B4D152-A536-027A-11DC-273AC3F31241}"/>
              </a:ext>
            </a:extLst>
          </p:cNvPr>
          <p:cNvSpPr/>
          <p:nvPr/>
        </p:nvSpPr>
        <p:spPr>
          <a:xfrm>
            <a:off x="3962838" y="395941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301FEDC-89FD-80E0-ABB5-32CD959ADAAA}"/>
              </a:ext>
            </a:extLst>
          </p:cNvPr>
          <p:cNvSpPr/>
          <p:nvPr/>
        </p:nvSpPr>
        <p:spPr>
          <a:xfrm>
            <a:off x="5690187" y="3081999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8F62BB-5511-AEB6-4416-066AB27FAF1A}"/>
              </a:ext>
            </a:extLst>
          </p:cNvPr>
          <p:cNvSpPr/>
          <p:nvPr/>
        </p:nvSpPr>
        <p:spPr>
          <a:xfrm>
            <a:off x="5515896" y="154048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782C241-8137-BB36-7E63-A326AED87108}"/>
              </a:ext>
            </a:extLst>
          </p:cNvPr>
          <p:cNvSpPr/>
          <p:nvPr/>
        </p:nvSpPr>
        <p:spPr>
          <a:xfrm>
            <a:off x="6077604" y="2363778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1CAEA33-E414-362E-B6B9-2BBA887D2788}"/>
              </a:ext>
            </a:extLst>
          </p:cNvPr>
          <p:cNvSpPr/>
          <p:nvPr/>
        </p:nvSpPr>
        <p:spPr>
          <a:xfrm>
            <a:off x="3704256" y="947955"/>
            <a:ext cx="1733389" cy="3531765"/>
          </a:xfrm>
          <a:custGeom>
            <a:avLst/>
            <a:gdLst>
              <a:gd name="connsiteX0" fmla="*/ 1689865 w 1771915"/>
              <a:gd name="connsiteY0" fmla="*/ 0 h 3556932"/>
              <a:gd name="connsiteX1" fmla="*/ 1723421 w 1771915"/>
              <a:gd name="connsiteY1" fmla="*/ 553673 h 3556932"/>
              <a:gd name="connsiteX2" fmla="*/ 1723421 w 1771915"/>
              <a:gd name="connsiteY2" fmla="*/ 1333850 h 3556932"/>
              <a:gd name="connsiteX3" fmla="*/ 1085858 w 1771915"/>
              <a:gd name="connsiteY3" fmla="*/ 1644242 h 3556932"/>
              <a:gd name="connsiteX4" fmla="*/ 926467 w 1771915"/>
              <a:gd name="connsiteY4" fmla="*/ 2030136 h 3556932"/>
              <a:gd name="connsiteX5" fmla="*/ 431516 w 1771915"/>
              <a:gd name="connsiteY5" fmla="*/ 2080470 h 3556932"/>
              <a:gd name="connsiteX6" fmla="*/ 112735 w 1771915"/>
              <a:gd name="connsiteY6" fmla="*/ 2080470 h 3556932"/>
              <a:gd name="connsiteX7" fmla="*/ 12067 w 1771915"/>
              <a:gd name="connsiteY7" fmla="*/ 2155971 h 3556932"/>
              <a:gd name="connsiteX8" fmla="*/ 3678 w 1771915"/>
              <a:gd name="connsiteY8" fmla="*/ 2407640 h 3556932"/>
              <a:gd name="connsiteX9" fmla="*/ 28845 w 1771915"/>
              <a:gd name="connsiteY9" fmla="*/ 3556932 h 3556932"/>
              <a:gd name="connsiteX10" fmla="*/ 28845 w 1771915"/>
              <a:gd name="connsiteY10" fmla="*/ 3556932 h 3556932"/>
              <a:gd name="connsiteX0" fmla="*/ 1689865 w 1724572"/>
              <a:gd name="connsiteY0" fmla="*/ 0 h 3556932"/>
              <a:gd name="connsiteX1" fmla="*/ 1723421 w 1724572"/>
              <a:gd name="connsiteY1" fmla="*/ 553673 h 3556932"/>
              <a:gd name="connsiteX2" fmla="*/ 1647920 w 1724572"/>
              <a:gd name="connsiteY2" fmla="*/ 1333850 h 3556932"/>
              <a:gd name="connsiteX3" fmla="*/ 1085858 w 1724572"/>
              <a:gd name="connsiteY3" fmla="*/ 1644242 h 3556932"/>
              <a:gd name="connsiteX4" fmla="*/ 926467 w 1724572"/>
              <a:gd name="connsiteY4" fmla="*/ 2030136 h 3556932"/>
              <a:gd name="connsiteX5" fmla="*/ 431516 w 1724572"/>
              <a:gd name="connsiteY5" fmla="*/ 2080470 h 3556932"/>
              <a:gd name="connsiteX6" fmla="*/ 112735 w 1724572"/>
              <a:gd name="connsiteY6" fmla="*/ 2080470 h 3556932"/>
              <a:gd name="connsiteX7" fmla="*/ 12067 w 1724572"/>
              <a:gd name="connsiteY7" fmla="*/ 2155971 h 3556932"/>
              <a:gd name="connsiteX8" fmla="*/ 3678 w 1724572"/>
              <a:gd name="connsiteY8" fmla="*/ 2407640 h 3556932"/>
              <a:gd name="connsiteX9" fmla="*/ 28845 w 1724572"/>
              <a:gd name="connsiteY9" fmla="*/ 3556932 h 3556932"/>
              <a:gd name="connsiteX10" fmla="*/ 28845 w 1724572"/>
              <a:gd name="connsiteY10" fmla="*/ 3556932 h 3556932"/>
              <a:gd name="connsiteX0" fmla="*/ 1723421 w 1733389"/>
              <a:gd name="connsiteY0" fmla="*/ 0 h 3556932"/>
              <a:gd name="connsiteX1" fmla="*/ 1723421 w 1733389"/>
              <a:gd name="connsiteY1" fmla="*/ 553673 h 3556932"/>
              <a:gd name="connsiteX2" fmla="*/ 1647920 w 1733389"/>
              <a:gd name="connsiteY2" fmla="*/ 1333850 h 3556932"/>
              <a:gd name="connsiteX3" fmla="*/ 1085858 w 1733389"/>
              <a:gd name="connsiteY3" fmla="*/ 1644242 h 3556932"/>
              <a:gd name="connsiteX4" fmla="*/ 926467 w 1733389"/>
              <a:gd name="connsiteY4" fmla="*/ 2030136 h 3556932"/>
              <a:gd name="connsiteX5" fmla="*/ 431516 w 1733389"/>
              <a:gd name="connsiteY5" fmla="*/ 2080470 h 3556932"/>
              <a:gd name="connsiteX6" fmla="*/ 112735 w 1733389"/>
              <a:gd name="connsiteY6" fmla="*/ 2080470 h 3556932"/>
              <a:gd name="connsiteX7" fmla="*/ 12067 w 1733389"/>
              <a:gd name="connsiteY7" fmla="*/ 2155971 h 3556932"/>
              <a:gd name="connsiteX8" fmla="*/ 3678 w 1733389"/>
              <a:gd name="connsiteY8" fmla="*/ 2407640 h 3556932"/>
              <a:gd name="connsiteX9" fmla="*/ 28845 w 1733389"/>
              <a:gd name="connsiteY9" fmla="*/ 3556932 h 3556932"/>
              <a:gd name="connsiteX10" fmla="*/ 28845 w 1733389"/>
              <a:gd name="connsiteY10" fmla="*/ 3556932 h 3556932"/>
              <a:gd name="connsiteX0" fmla="*/ 1723421 w 1733389"/>
              <a:gd name="connsiteY0" fmla="*/ 0 h 3531765"/>
              <a:gd name="connsiteX1" fmla="*/ 1723421 w 1733389"/>
              <a:gd name="connsiteY1" fmla="*/ 528506 h 3531765"/>
              <a:gd name="connsiteX2" fmla="*/ 1647920 w 1733389"/>
              <a:gd name="connsiteY2" fmla="*/ 1308683 h 3531765"/>
              <a:gd name="connsiteX3" fmla="*/ 1085858 w 1733389"/>
              <a:gd name="connsiteY3" fmla="*/ 1619075 h 3531765"/>
              <a:gd name="connsiteX4" fmla="*/ 926467 w 1733389"/>
              <a:gd name="connsiteY4" fmla="*/ 2004969 h 3531765"/>
              <a:gd name="connsiteX5" fmla="*/ 431516 w 1733389"/>
              <a:gd name="connsiteY5" fmla="*/ 2055303 h 3531765"/>
              <a:gd name="connsiteX6" fmla="*/ 112735 w 1733389"/>
              <a:gd name="connsiteY6" fmla="*/ 2055303 h 3531765"/>
              <a:gd name="connsiteX7" fmla="*/ 12067 w 1733389"/>
              <a:gd name="connsiteY7" fmla="*/ 2130804 h 3531765"/>
              <a:gd name="connsiteX8" fmla="*/ 3678 w 1733389"/>
              <a:gd name="connsiteY8" fmla="*/ 2382473 h 3531765"/>
              <a:gd name="connsiteX9" fmla="*/ 28845 w 1733389"/>
              <a:gd name="connsiteY9" fmla="*/ 3531765 h 3531765"/>
              <a:gd name="connsiteX10" fmla="*/ 28845 w 1733389"/>
              <a:gd name="connsiteY10" fmla="*/ 3531765 h 353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3389" h="3531765">
                <a:moveTo>
                  <a:pt x="1723421" y="0"/>
                </a:moveTo>
                <a:cubicBezTo>
                  <a:pt x="1737402" y="165682"/>
                  <a:pt x="1736005" y="310392"/>
                  <a:pt x="1723421" y="528506"/>
                </a:cubicBezTo>
                <a:cubicBezTo>
                  <a:pt x="1710837" y="746620"/>
                  <a:pt x="1754180" y="1126922"/>
                  <a:pt x="1647920" y="1308683"/>
                </a:cubicBezTo>
                <a:cubicBezTo>
                  <a:pt x="1541660" y="1490444"/>
                  <a:pt x="1206100" y="1503027"/>
                  <a:pt x="1085858" y="1619075"/>
                </a:cubicBezTo>
                <a:cubicBezTo>
                  <a:pt x="965616" y="1735123"/>
                  <a:pt x="1035524" y="1932264"/>
                  <a:pt x="926467" y="2004969"/>
                </a:cubicBezTo>
                <a:cubicBezTo>
                  <a:pt x="817410" y="2077674"/>
                  <a:pt x="567138" y="2046914"/>
                  <a:pt x="431516" y="2055303"/>
                </a:cubicBezTo>
                <a:cubicBezTo>
                  <a:pt x="295894" y="2063692"/>
                  <a:pt x="182643" y="2042720"/>
                  <a:pt x="112735" y="2055303"/>
                </a:cubicBezTo>
                <a:cubicBezTo>
                  <a:pt x="42827" y="2067886"/>
                  <a:pt x="30243" y="2076276"/>
                  <a:pt x="12067" y="2130804"/>
                </a:cubicBezTo>
                <a:cubicBezTo>
                  <a:pt x="-6109" y="2185332"/>
                  <a:pt x="882" y="2148980"/>
                  <a:pt x="3678" y="2382473"/>
                </a:cubicBezTo>
                <a:cubicBezTo>
                  <a:pt x="6474" y="2615966"/>
                  <a:pt x="28845" y="3531765"/>
                  <a:pt x="28845" y="3531765"/>
                </a:cubicBezTo>
                <a:lnTo>
                  <a:pt x="28845" y="3531765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A5ECB7C-F20D-5547-5C05-EE5DA17CC724}"/>
                  </a:ext>
                </a:extLst>
              </p:cNvPr>
              <p:cNvSpPr txBox="1"/>
              <p:nvPr/>
            </p:nvSpPr>
            <p:spPr>
              <a:xfrm>
                <a:off x="4367630" y="2665734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A5ECB7C-F20D-5547-5C05-EE5DA17CC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630" y="2665734"/>
                <a:ext cx="36420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row: Left 48">
            <a:extLst>
              <a:ext uri="{FF2B5EF4-FFF2-40B4-BE49-F238E27FC236}">
                <a16:creationId xmlns:a16="http://schemas.microsoft.com/office/drawing/2014/main" id="{7A86598B-8C1B-E3AA-E157-F14D8A2196AA}"/>
              </a:ext>
            </a:extLst>
          </p:cNvPr>
          <p:cNvSpPr/>
          <p:nvPr/>
        </p:nvSpPr>
        <p:spPr>
          <a:xfrm>
            <a:off x="5116325" y="903328"/>
            <a:ext cx="311094" cy="41122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097BAF-A639-2049-2A18-67912A9999A7}"/>
                  </a:ext>
                </a:extLst>
              </p:cNvPr>
              <p:cNvSpPr txBox="1"/>
              <p:nvPr/>
            </p:nvSpPr>
            <p:spPr>
              <a:xfrm>
                <a:off x="4787613" y="92798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097BAF-A639-2049-2A18-67912A999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613" y="927989"/>
                <a:ext cx="38985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181B253A-48DD-94D0-A2E6-C8D2B10E3894}"/>
              </a:ext>
            </a:extLst>
          </p:cNvPr>
          <p:cNvSpPr txBox="1"/>
          <p:nvPr/>
        </p:nvSpPr>
        <p:spPr>
          <a:xfrm>
            <a:off x="3294275" y="3110"/>
            <a:ext cx="2477922" cy="584775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Key insight 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83437FB-3EBD-A1BD-C867-0C8985A79417}"/>
              </a:ext>
            </a:extLst>
          </p:cNvPr>
          <p:cNvGrpSpPr/>
          <p:nvPr/>
        </p:nvGrpSpPr>
        <p:grpSpPr>
          <a:xfrm>
            <a:off x="2745931" y="5272326"/>
            <a:ext cx="563944" cy="516864"/>
            <a:chOff x="2745931" y="5272326"/>
            <a:chExt cx="563944" cy="51686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622C7B5-C3BA-63F0-A9C0-746986810730}"/>
                </a:ext>
              </a:extLst>
            </p:cNvPr>
            <p:cNvSpPr/>
            <p:nvPr/>
          </p:nvSpPr>
          <p:spPr>
            <a:xfrm>
              <a:off x="2745931" y="5272326"/>
              <a:ext cx="563944" cy="516864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3DCBB12-C6A9-FC82-E37B-7D3BB1209889}"/>
                    </a:ext>
                  </a:extLst>
                </p:cNvPr>
                <p:cNvSpPr txBox="1"/>
                <p:nvPr/>
              </p:nvSpPr>
              <p:spPr>
                <a:xfrm>
                  <a:off x="2824164" y="5335120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IN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3DCBB12-C6A9-FC82-E37B-7D3BB12098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4164" y="5335120"/>
                  <a:ext cx="365805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8EFAB850-06F9-FDDC-57E6-F25907505D11}"/>
              </a:ext>
            </a:extLst>
          </p:cNvPr>
          <p:cNvSpPr/>
          <p:nvPr/>
        </p:nvSpPr>
        <p:spPr>
          <a:xfrm>
            <a:off x="4218839" y="5272326"/>
            <a:ext cx="563944" cy="516864"/>
          </a:xfrm>
          <a:prstGeom prst="ellipse">
            <a:avLst/>
          </a:prstGeom>
          <a:solidFill>
            <a:srgbClr val="C8A5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D50DF8-CD88-E0B9-D392-9F23151C128F}"/>
                  </a:ext>
                </a:extLst>
              </p:cNvPr>
              <p:cNvSpPr txBox="1"/>
              <p:nvPr/>
            </p:nvSpPr>
            <p:spPr>
              <a:xfrm>
                <a:off x="4312897" y="533053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D50DF8-CD88-E0B9-D392-9F23151C1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97" y="5330530"/>
                <a:ext cx="36580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C6FC8739-2D13-2BFD-CF7E-A38A0686BF83}"/>
              </a:ext>
            </a:extLst>
          </p:cNvPr>
          <p:cNvGrpSpPr/>
          <p:nvPr/>
        </p:nvGrpSpPr>
        <p:grpSpPr>
          <a:xfrm>
            <a:off x="5691746" y="5272326"/>
            <a:ext cx="563944" cy="516864"/>
            <a:chOff x="5691746" y="5272326"/>
            <a:chExt cx="563944" cy="51686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0828991-7B7C-85A6-200F-E9AA637D6835}"/>
                </a:ext>
              </a:extLst>
            </p:cNvPr>
            <p:cNvSpPr/>
            <p:nvPr/>
          </p:nvSpPr>
          <p:spPr>
            <a:xfrm>
              <a:off x="5691746" y="5272326"/>
              <a:ext cx="563944" cy="516864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6872570-53E9-01F6-48EC-6846C147F4FB}"/>
                    </a:ext>
                  </a:extLst>
                </p:cNvPr>
                <p:cNvSpPr txBox="1"/>
                <p:nvPr/>
              </p:nvSpPr>
              <p:spPr>
                <a:xfrm>
                  <a:off x="5790815" y="534254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IN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6872570-53E9-01F6-48EC-6846C147F4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815" y="5342545"/>
                  <a:ext cx="365806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BD7B812-B27F-30ED-1E51-EFFF20A7A4DB}"/>
              </a:ext>
            </a:extLst>
          </p:cNvPr>
          <p:cNvSpPr txBox="1"/>
          <p:nvPr/>
        </p:nvSpPr>
        <p:spPr>
          <a:xfrm>
            <a:off x="0" y="36911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233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20" grpId="0" animBg="1"/>
      <p:bldP spid="21" grpId="0" animBg="1"/>
      <p:bldP spid="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/>
      <p:bldP spid="49" grpId="0" animBg="1"/>
      <p:bldP spid="50" grpId="0"/>
      <p:bldP spid="51" grpId="0" animBg="1"/>
      <p:bldP spid="52" grpId="0" animBg="1"/>
      <p:bldP spid="6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ABF74-1734-0480-533A-EB632F08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D69AE0B-9BEE-535C-306B-C595DC03E2B0}"/>
              </a:ext>
            </a:extLst>
          </p:cNvPr>
          <p:cNvSpPr/>
          <p:nvPr/>
        </p:nvSpPr>
        <p:spPr>
          <a:xfrm>
            <a:off x="1065403" y="1310778"/>
            <a:ext cx="7256476" cy="3073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712BEC-C5BB-4B57-1B61-741346DBC77F}"/>
              </a:ext>
            </a:extLst>
          </p:cNvPr>
          <p:cNvGrpSpPr/>
          <p:nvPr/>
        </p:nvGrpSpPr>
        <p:grpSpPr>
          <a:xfrm>
            <a:off x="1191938" y="2589534"/>
            <a:ext cx="429181" cy="369332"/>
            <a:chOff x="1219200" y="4442936"/>
            <a:chExt cx="429181" cy="3693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B611E6-3A08-B1BF-2B83-9C5A18FF6FB0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ACCC570-7E87-D1EB-DB57-468BD1109718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4CB8AD4-9EB1-ADDD-B089-E5B4946C16C8}"/>
              </a:ext>
            </a:extLst>
          </p:cNvPr>
          <p:cNvSpPr/>
          <p:nvPr/>
        </p:nvSpPr>
        <p:spPr>
          <a:xfrm>
            <a:off x="7870863" y="2698000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23EE50-96D6-12B2-46A1-40A53BCAB782}"/>
                  </a:ext>
                </a:extLst>
              </p:cNvPr>
              <p:cNvSpPr txBox="1"/>
              <p:nvPr/>
            </p:nvSpPr>
            <p:spPr>
              <a:xfrm>
                <a:off x="8005699" y="2575877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23EE50-96D6-12B2-46A1-40A53BCAB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699" y="2575877"/>
                <a:ext cx="3337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64FE57D2-D122-BAC2-6C2A-DEE56BB04C71}"/>
              </a:ext>
            </a:extLst>
          </p:cNvPr>
          <p:cNvSpPr/>
          <p:nvPr/>
        </p:nvSpPr>
        <p:spPr>
          <a:xfrm>
            <a:off x="4115238" y="269531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8F8C45-FC0D-9145-F53A-61A06561BC7A}"/>
              </a:ext>
            </a:extLst>
          </p:cNvPr>
          <p:cNvSpPr/>
          <p:nvPr/>
        </p:nvSpPr>
        <p:spPr>
          <a:xfrm>
            <a:off x="4984374" y="269531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17BFA4-FD88-5D9F-64B6-CABF22B6C346}"/>
              </a:ext>
            </a:extLst>
          </p:cNvPr>
          <p:cNvSpPr/>
          <p:nvPr/>
        </p:nvSpPr>
        <p:spPr>
          <a:xfrm>
            <a:off x="2042502" y="227119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8BBFFB-D7B8-0823-662E-87B98A416301}"/>
              </a:ext>
            </a:extLst>
          </p:cNvPr>
          <p:cNvSpPr/>
          <p:nvPr/>
        </p:nvSpPr>
        <p:spPr>
          <a:xfrm>
            <a:off x="6333909" y="2900842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27FC1E-6D0A-7E10-C646-E839FAEC52E6}"/>
              </a:ext>
            </a:extLst>
          </p:cNvPr>
          <p:cNvSpPr/>
          <p:nvPr/>
        </p:nvSpPr>
        <p:spPr>
          <a:xfrm>
            <a:off x="5040125" y="1894292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9B7A4A-525E-F6CA-BD1D-ECCDB307FA65}"/>
              </a:ext>
            </a:extLst>
          </p:cNvPr>
          <p:cNvSpPr/>
          <p:nvPr/>
        </p:nvSpPr>
        <p:spPr>
          <a:xfrm>
            <a:off x="5862422" y="1914087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D0D04D-587F-2053-CE9D-24D586DE3F1B}"/>
              </a:ext>
            </a:extLst>
          </p:cNvPr>
          <p:cNvSpPr/>
          <p:nvPr/>
        </p:nvSpPr>
        <p:spPr>
          <a:xfrm>
            <a:off x="3247698" y="3053242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7CE9F14-8F7E-032A-711B-0B0F85187F4D}"/>
              </a:ext>
            </a:extLst>
          </p:cNvPr>
          <p:cNvSpPr/>
          <p:nvPr/>
        </p:nvSpPr>
        <p:spPr>
          <a:xfrm>
            <a:off x="4115719" y="307631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09AEB0-A437-B7C1-F4E5-2C2B090FED7E}"/>
              </a:ext>
            </a:extLst>
          </p:cNvPr>
          <p:cNvSpPr/>
          <p:nvPr/>
        </p:nvSpPr>
        <p:spPr>
          <a:xfrm>
            <a:off x="2913996" y="228530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E8DA100-F1A8-29B6-7DB5-18DF51E553A1}"/>
              </a:ext>
            </a:extLst>
          </p:cNvPr>
          <p:cNvSpPr/>
          <p:nvPr/>
        </p:nvSpPr>
        <p:spPr>
          <a:xfrm>
            <a:off x="2030749" y="3607617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2971A5F-C383-4D26-42C0-B33D3AEA7D7A}"/>
              </a:ext>
            </a:extLst>
          </p:cNvPr>
          <p:cNvSpPr/>
          <p:nvPr/>
        </p:nvSpPr>
        <p:spPr>
          <a:xfrm>
            <a:off x="2892325" y="360971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879A7FC-5E72-D153-2B7A-CD94B6714CFA}"/>
              </a:ext>
            </a:extLst>
          </p:cNvPr>
          <p:cNvSpPr/>
          <p:nvPr/>
        </p:nvSpPr>
        <p:spPr>
          <a:xfrm>
            <a:off x="7183905" y="2882666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0E3EC2-BE29-88EE-6922-E592A364AEDA}"/>
              </a:ext>
            </a:extLst>
          </p:cNvPr>
          <p:cNvSpPr/>
          <p:nvPr/>
        </p:nvSpPr>
        <p:spPr>
          <a:xfrm>
            <a:off x="4643047" y="3607617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BBD06F2-AFC5-2471-A625-EA6811306AE2}"/>
              </a:ext>
            </a:extLst>
          </p:cNvPr>
          <p:cNvSpPr/>
          <p:nvPr/>
        </p:nvSpPr>
        <p:spPr>
          <a:xfrm>
            <a:off x="5516680" y="3607617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3989B05-8DD4-84E8-6737-8C32E2830728}"/>
              </a:ext>
            </a:extLst>
          </p:cNvPr>
          <p:cNvSpPr/>
          <p:nvPr/>
        </p:nvSpPr>
        <p:spPr>
          <a:xfrm>
            <a:off x="2824164" y="178635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E938A11-3A1D-649C-4806-999789244F60}"/>
              </a:ext>
            </a:extLst>
          </p:cNvPr>
          <p:cNvSpPr/>
          <p:nvPr/>
        </p:nvSpPr>
        <p:spPr>
          <a:xfrm>
            <a:off x="3686001" y="1798039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D170886-AB1F-7F2D-0FC9-62A910DB5AD7}"/>
              </a:ext>
            </a:extLst>
          </p:cNvPr>
          <p:cNvSpPr/>
          <p:nvPr/>
        </p:nvSpPr>
        <p:spPr>
          <a:xfrm>
            <a:off x="6497755" y="3451722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27C576C-95DF-5BDB-9795-0B151F77755B}"/>
              </a:ext>
            </a:extLst>
          </p:cNvPr>
          <p:cNvSpPr/>
          <p:nvPr/>
        </p:nvSpPr>
        <p:spPr>
          <a:xfrm>
            <a:off x="7383602" y="3451722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CEA920-2952-67DD-6542-3A8387B7B64B}"/>
              </a:ext>
            </a:extLst>
          </p:cNvPr>
          <p:cNvSpPr/>
          <p:nvPr/>
        </p:nvSpPr>
        <p:spPr>
          <a:xfrm>
            <a:off x="6890375" y="2226134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32EA99C-E99A-F0A1-D1AA-1D8B366F4608}"/>
              </a:ext>
            </a:extLst>
          </p:cNvPr>
          <p:cNvSpPr/>
          <p:nvPr/>
        </p:nvSpPr>
        <p:spPr>
          <a:xfrm>
            <a:off x="4343400" y="2145389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E87414B-C981-0D41-DAC9-6ED2001EB7F0}"/>
              </a:ext>
            </a:extLst>
          </p:cNvPr>
          <p:cNvSpPr/>
          <p:nvPr/>
        </p:nvSpPr>
        <p:spPr>
          <a:xfrm>
            <a:off x="2336019" y="2738720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0F7D954-48DA-AF9E-FA49-8BDB5A34DDAC}"/>
              </a:ext>
            </a:extLst>
          </p:cNvPr>
          <p:cNvSpPr/>
          <p:nvPr/>
        </p:nvSpPr>
        <p:spPr>
          <a:xfrm>
            <a:off x="5040403" y="3172020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CE34CF-4A0E-EAAD-DD63-37A6AC10F948}"/>
              </a:ext>
            </a:extLst>
          </p:cNvPr>
          <p:cNvCxnSpPr>
            <a:cxnSpLocks/>
          </p:cNvCxnSpPr>
          <p:nvPr/>
        </p:nvCxnSpPr>
        <p:spPr>
          <a:xfrm>
            <a:off x="5159230" y="1990287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F855B2-F6C5-7D7B-6C94-BEF448F756D6}"/>
              </a:ext>
            </a:extLst>
          </p:cNvPr>
          <p:cNvCxnSpPr>
            <a:cxnSpLocks/>
          </p:cNvCxnSpPr>
          <p:nvPr/>
        </p:nvCxnSpPr>
        <p:spPr>
          <a:xfrm>
            <a:off x="2971101" y="1874239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1E03B4-F3F6-A817-1A71-25587B0F1298}"/>
              </a:ext>
            </a:extLst>
          </p:cNvPr>
          <p:cNvCxnSpPr>
            <a:cxnSpLocks/>
          </p:cNvCxnSpPr>
          <p:nvPr/>
        </p:nvCxnSpPr>
        <p:spPr>
          <a:xfrm>
            <a:off x="3400338" y="3133731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5D82E1-1F3E-AAF8-907C-6FB439AEC807}"/>
              </a:ext>
            </a:extLst>
          </p:cNvPr>
          <p:cNvCxnSpPr>
            <a:cxnSpLocks/>
          </p:cNvCxnSpPr>
          <p:nvPr/>
        </p:nvCxnSpPr>
        <p:spPr>
          <a:xfrm>
            <a:off x="4801780" y="3688803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2579DA-5FE1-7BC2-AB56-F4F5C66937F5}"/>
              </a:ext>
            </a:extLst>
          </p:cNvPr>
          <p:cNvCxnSpPr>
            <a:cxnSpLocks/>
          </p:cNvCxnSpPr>
          <p:nvPr/>
        </p:nvCxnSpPr>
        <p:spPr>
          <a:xfrm>
            <a:off x="4267638" y="2771511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282895-E92D-B198-27D7-BE3AB21B2F60}"/>
              </a:ext>
            </a:extLst>
          </p:cNvPr>
          <p:cNvCxnSpPr>
            <a:cxnSpLocks/>
          </p:cNvCxnSpPr>
          <p:nvPr/>
        </p:nvCxnSpPr>
        <p:spPr>
          <a:xfrm>
            <a:off x="6486569" y="2958866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F3B364-4DF6-599A-9203-EA85A24FCD27}"/>
              </a:ext>
            </a:extLst>
          </p:cNvPr>
          <p:cNvCxnSpPr>
            <a:cxnSpLocks/>
          </p:cNvCxnSpPr>
          <p:nvPr/>
        </p:nvCxnSpPr>
        <p:spPr>
          <a:xfrm>
            <a:off x="2192804" y="2347867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196DA3-BB5C-60F2-4B28-FE8AB09AEC3B}"/>
              </a:ext>
            </a:extLst>
          </p:cNvPr>
          <p:cNvCxnSpPr>
            <a:cxnSpLocks/>
          </p:cNvCxnSpPr>
          <p:nvPr/>
        </p:nvCxnSpPr>
        <p:spPr>
          <a:xfrm>
            <a:off x="2177425" y="3688803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5866818-7FC3-DD66-2476-906B2634BEFD}"/>
              </a:ext>
            </a:extLst>
          </p:cNvPr>
          <p:cNvCxnSpPr>
            <a:cxnSpLocks/>
          </p:cNvCxnSpPr>
          <p:nvPr/>
        </p:nvCxnSpPr>
        <p:spPr>
          <a:xfrm>
            <a:off x="1621119" y="2794798"/>
            <a:ext cx="71490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F6B4D152-A536-027A-11DC-273AC3F31241}"/>
              </a:ext>
            </a:extLst>
          </p:cNvPr>
          <p:cNvSpPr/>
          <p:nvPr/>
        </p:nvSpPr>
        <p:spPr>
          <a:xfrm>
            <a:off x="3962838" y="395941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301FEDC-89FD-80E0-ABB5-32CD959ADAAA}"/>
              </a:ext>
            </a:extLst>
          </p:cNvPr>
          <p:cNvSpPr/>
          <p:nvPr/>
        </p:nvSpPr>
        <p:spPr>
          <a:xfrm>
            <a:off x="5690187" y="3081999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8F62BB-5511-AEB6-4416-066AB27FAF1A}"/>
              </a:ext>
            </a:extLst>
          </p:cNvPr>
          <p:cNvSpPr/>
          <p:nvPr/>
        </p:nvSpPr>
        <p:spPr>
          <a:xfrm>
            <a:off x="5515896" y="1540481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782C241-8137-BB36-7E63-A326AED87108}"/>
              </a:ext>
            </a:extLst>
          </p:cNvPr>
          <p:cNvSpPr/>
          <p:nvPr/>
        </p:nvSpPr>
        <p:spPr>
          <a:xfrm>
            <a:off x="6077604" y="2363778"/>
            <a:ext cx="152400" cy="1524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1CAEA33-E414-362E-B6B9-2BBA887D2788}"/>
              </a:ext>
            </a:extLst>
          </p:cNvPr>
          <p:cNvSpPr/>
          <p:nvPr/>
        </p:nvSpPr>
        <p:spPr>
          <a:xfrm>
            <a:off x="3704256" y="947955"/>
            <a:ext cx="1733389" cy="3531765"/>
          </a:xfrm>
          <a:custGeom>
            <a:avLst/>
            <a:gdLst>
              <a:gd name="connsiteX0" fmla="*/ 1689865 w 1771915"/>
              <a:gd name="connsiteY0" fmla="*/ 0 h 3556932"/>
              <a:gd name="connsiteX1" fmla="*/ 1723421 w 1771915"/>
              <a:gd name="connsiteY1" fmla="*/ 553673 h 3556932"/>
              <a:gd name="connsiteX2" fmla="*/ 1723421 w 1771915"/>
              <a:gd name="connsiteY2" fmla="*/ 1333850 h 3556932"/>
              <a:gd name="connsiteX3" fmla="*/ 1085858 w 1771915"/>
              <a:gd name="connsiteY3" fmla="*/ 1644242 h 3556932"/>
              <a:gd name="connsiteX4" fmla="*/ 926467 w 1771915"/>
              <a:gd name="connsiteY4" fmla="*/ 2030136 h 3556932"/>
              <a:gd name="connsiteX5" fmla="*/ 431516 w 1771915"/>
              <a:gd name="connsiteY5" fmla="*/ 2080470 h 3556932"/>
              <a:gd name="connsiteX6" fmla="*/ 112735 w 1771915"/>
              <a:gd name="connsiteY6" fmla="*/ 2080470 h 3556932"/>
              <a:gd name="connsiteX7" fmla="*/ 12067 w 1771915"/>
              <a:gd name="connsiteY7" fmla="*/ 2155971 h 3556932"/>
              <a:gd name="connsiteX8" fmla="*/ 3678 w 1771915"/>
              <a:gd name="connsiteY8" fmla="*/ 2407640 h 3556932"/>
              <a:gd name="connsiteX9" fmla="*/ 28845 w 1771915"/>
              <a:gd name="connsiteY9" fmla="*/ 3556932 h 3556932"/>
              <a:gd name="connsiteX10" fmla="*/ 28845 w 1771915"/>
              <a:gd name="connsiteY10" fmla="*/ 3556932 h 3556932"/>
              <a:gd name="connsiteX0" fmla="*/ 1689865 w 1724572"/>
              <a:gd name="connsiteY0" fmla="*/ 0 h 3556932"/>
              <a:gd name="connsiteX1" fmla="*/ 1723421 w 1724572"/>
              <a:gd name="connsiteY1" fmla="*/ 553673 h 3556932"/>
              <a:gd name="connsiteX2" fmla="*/ 1647920 w 1724572"/>
              <a:gd name="connsiteY2" fmla="*/ 1333850 h 3556932"/>
              <a:gd name="connsiteX3" fmla="*/ 1085858 w 1724572"/>
              <a:gd name="connsiteY3" fmla="*/ 1644242 h 3556932"/>
              <a:gd name="connsiteX4" fmla="*/ 926467 w 1724572"/>
              <a:gd name="connsiteY4" fmla="*/ 2030136 h 3556932"/>
              <a:gd name="connsiteX5" fmla="*/ 431516 w 1724572"/>
              <a:gd name="connsiteY5" fmla="*/ 2080470 h 3556932"/>
              <a:gd name="connsiteX6" fmla="*/ 112735 w 1724572"/>
              <a:gd name="connsiteY6" fmla="*/ 2080470 h 3556932"/>
              <a:gd name="connsiteX7" fmla="*/ 12067 w 1724572"/>
              <a:gd name="connsiteY7" fmla="*/ 2155971 h 3556932"/>
              <a:gd name="connsiteX8" fmla="*/ 3678 w 1724572"/>
              <a:gd name="connsiteY8" fmla="*/ 2407640 h 3556932"/>
              <a:gd name="connsiteX9" fmla="*/ 28845 w 1724572"/>
              <a:gd name="connsiteY9" fmla="*/ 3556932 h 3556932"/>
              <a:gd name="connsiteX10" fmla="*/ 28845 w 1724572"/>
              <a:gd name="connsiteY10" fmla="*/ 3556932 h 3556932"/>
              <a:gd name="connsiteX0" fmla="*/ 1723421 w 1733389"/>
              <a:gd name="connsiteY0" fmla="*/ 0 h 3556932"/>
              <a:gd name="connsiteX1" fmla="*/ 1723421 w 1733389"/>
              <a:gd name="connsiteY1" fmla="*/ 553673 h 3556932"/>
              <a:gd name="connsiteX2" fmla="*/ 1647920 w 1733389"/>
              <a:gd name="connsiteY2" fmla="*/ 1333850 h 3556932"/>
              <a:gd name="connsiteX3" fmla="*/ 1085858 w 1733389"/>
              <a:gd name="connsiteY3" fmla="*/ 1644242 h 3556932"/>
              <a:gd name="connsiteX4" fmla="*/ 926467 w 1733389"/>
              <a:gd name="connsiteY4" fmla="*/ 2030136 h 3556932"/>
              <a:gd name="connsiteX5" fmla="*/ 431516 w 1733389"/>
              <a:gd name="connsiteY5" fmla="*/ 2080470 h 3556932"/>
              <a:gd name="connsiteX6" fmla="*/ 112735 w 1733389"/>
              <a:gd name="connsiteY6" fmla="*/ 2080470 h 3556932"/>
              <a:gd name="connsiteX7" fmla="*/ 12067 w 1733389"/>
              <a:gd name="connsiteY7" fmla="*/ 2155971 h 3556932"/>
              <a:gd name="connsiteX8" fmla="*/ 3678 w 1733389"/>
              <a:gd name="connsiteY8" fmla="*/ 2407640 h 3556932"/>
              <a:gd name="connsiteX9" fmla="*/ 28845 w 1733389"/>
              <a:gd name="connsiteY9" fmla="*/ 3556932 h 3556932"/>
              <a:gd name="connsiteX10" fmla="*/ 28845 w 1733389"/>
              <a:gd name="connsiteY10" fmla="*/ 3556932 h 3556932"/>
              <a:gd name="connsiteX0" fmla="*/ 1723421 w 1733389"/>
              <a:gd name="connsiteY0" fmla="*/ 0 h 3531765"/>
              <a:gd name="connsiteX1" fmla="*/ 1723421 w 1733389"/>
              <a:gd name="connsiteY1" fmla="*/ 528506 h 3531765"/>
              <a:gd name="connsiteX2" fmla="*/ 1647920 w 1733389"/>
              <a:gd name="connsiteY2" fmla="*/ 1308683 h 3531765"/>
              <a:gd name="connsiteX3" fmla="*/ 1085858 w 1733389"/>
              <a:gd name="connsiteY3" fmla="*/ 1619075 h 3531765"/>
              <a:gd name="connsiteX4" fmla="*/ 926467 w 1733389"/>
              <a:gd name="connsiteY4" fmla="*/ 2004969 h 3531765"/>
              <a:gd name="connsiteX5" fmla="*/ 431516 w 1733389"/>
              <a:gd name="connsiteY5" fmla="*/ 2055303 h 3531765"/>
              <a:gd name="connsiteX6" fmla="*/ 112735 w 1733389"/>
              <a:gd name="connsiteY6" fmla="*/ 2055303 h 3531765"/>
              <a:gd name="connsiteX7" fmla="*/ 12067 w 1733389"/>
              <a:gd name="connsiteY7" fmla="*/ 2130804 h 3531765"/>
              <a:gd name="connsiteX8" fmla="*/ 3678 w 1733389"/>
              <a:gd name="connsiteY8" fmla="*/ 2382473 h 3531765"/>
              <a:gd name="connsiteX9" fmla="*/ 28845 w 1733389"/>
              <a:gd name="connsiteY9" fmla="*/ 3531765 h 3531765"/>
              <a:gd name="connsiteX10" fmla="*/ 28845 w 1733389"/>
              <a:gd name="connsiteY10" fmla="*/ 3531765 h 353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3389" h="3531765">
                <a:moveTo>
                  <a:pt x="1723421" y="0"/>
                </a:moveTo>
                <a:cubicBezTo>
                  <a:pt x="1737402" y="165682"/>
                  <a:pt x="1736005" y="310392"/>
                  <a:pt x="1723421" y="528506"/>
                </a:cubicBezTo>
                <a:cubicBezTo>
                  <a:pt x="1710837" y="746620"/>
                  <a:pt x="1754180" y="1126922"/>
                  <a:pt x="1647920" y="1308683"/>
                </a:cubicBezTo>
                <a:cubicBezTo>
                  <a:pt x="1541660" y="1490444"/>
                  <a:pt x="1206100" y="1503027"/>
                  <a:pt x="1085858" y="1619075"/>
                </a:cubicBezTo>
                <a:cubicBezTo>
                  <a:pt x="965616" y="1735123"/>
                  <a:pt x="1035524" y="1932264"/>
                  <a:pt x="926467" y="2004969"/>
                </a:cubicBezTo>
                <a:cubicBezTo>
                  <a:pt x="817410" y="2077674"/>
                  <a:pt x="567138" y="2046914"/>
                  <a:pt x="431516" y="2055303"/>
                </a:cubicBezTo>
                <a:cubicBezTo>
                  <a:pt x="295894" y="2063692"/>
                  <a:pt x="182643" y="2042720"/>
                  <a:pt x="112735" y="2055303"/>
                </a:cubicBezTo>
                <a:cubicBezTo>
                  <a:pt x="42827" y="2067886"/>
                  <a:pt x="30243" y="2076276"/>
                  <a:pt x="12067" y="2130804"/>
                </a:cubicBezTo>
                <a:cubicBezTo>
                  <a:pt x="-6109" y="2185332"/>
                  <a:pt x="882" y="2148980"/>
                  <a:pt x="3678" y="2382473"/>
                </a:cubicBezTo>
                <a:cubicBezTo>
                  <a:pt x="6474" y="2615966"/>
                  <a:pt x="28845" y="3531765"/>
                  <a:pt x="28845" y="3531765"/>
                </a:cubicBezTo>
                <a:lnTo>
                  <a:pt x="28845" y="3531765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A5ECB7C-F20D-5547-5C05-EE5DA17CC724}"/>
                  </a:ext>
                </a:extLst>
              </p:cNvPr>
              <p:cNvSpPr txBox="1"/>
              <p:nvPr/>
            </p:nvSpPr>
            <p:spPr>
              <a:xfrm>
                <a:off x="4367630" y="2665734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A5ECB7C-F20D-5547-5C05-EE5DA17CC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630" y="2665734"/>
                <a:ext cx="36420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row: Left 48">
            <a:extLst>
              <a:ext uri="{FF2B5EF4-FFF2-40B4-BE49-F238E27FC236}">
                <a16:creationId xmlns:a16="http://schemas.microsoft.com/office/drawing/2014/main" id="{7A86598B-8C1B-E3AA-E157-F14D8A2196AA}"/>
              </a:ext>
            </a:extLst>
          </p:cNvPr>
          <p:cNvSpPr/>
          <p:nvPr/>
        </p:nvSpPr>
        <p:spPr>
          <a:xfrm>
            <a:off x="5116325" y="903328"/>
            <a:ext cx="311094" cy="41122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097BAF-A639-2049-2A18-67912A9999A7}"/>
                  </a:ext>
                </a:extLst>
              </p:cNvPr>
              <p:cNvSpPr txBox="1"/>
              <p:nvPr/>
            </p:nvSpPr>
            <p:spPr>
              <a:xfrm>
                <a:off x="4787613" y="92798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097BAF-A639-2049-2A18-67912A999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613" y="927989"/>
                <a:ext cx="38985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181B253A-48DD-94D0-A2E6-C8D2B10E3894}"/>
              </a:ext>
            </a:extLst>
          </p:cNvPr>
          <p:cNvSpPr txBox="1"/>
          <p:nvPr/>
        </p:nvSpPr>
        <p:spPr>
          <a:xfrm>
            <a:off x="3294275" y="3110"/>
            <a:ext cx="2477922" cy="584775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Key insight 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83437FB-3EBD-A1BD-C867-0C8985A79417}"/>
              </a:ext>
            </a:extLst>
          </p:cNvPr>
          <p:cNvGrpSpPr/>
          <p:nvPr/>
        </p:nvGrpSpPr>
        <p:grpSpPr>
          <a:xfrm>
            <a:off x="2784424" y="5441413"/>
            <a:ext cx="563944" cy="516864"/>
            <a:chOff x="2745931" y="5272326"/>
            <a:chExt cx="563944" cy="51686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622C7B5-C3BA-63F0-A9C0-746986810730}"/>
                </a:ext>
              </a:extLst>
            </p:cNvPr>
            <p:cNvSpPr/>
            <p:nvPr/>
          </p:nvSpPr>
          <p:spPr>
            <a:xfrm>
              <a:off x="2745931" y="5272326"/>
              <a:ext cx="563944" cy="516864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3DCBB12-C6A9-FC82-E37B-7D3BB1209889}"/>
                    </a:ext>
                  </a:extLst>
                </p:cNvPr>
                <p:cNvSpPr txBox="1"/>
                <p:nvPr/>
              </p:nvSpPr>
              <p:spPr>
                <a:xfrm>
                  <a:off x="2824164" y="5335120"/>
                  <a:ext cx="365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IN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3DCBB12-C6A9-FC82-E37B-7D3BB12098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4164" y="5335120"/>
                  <a:ext cx="365805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8EFAB850-06F9-FDDC-57E6-F25907505D11}"/>
              </a:ext>
            </a:extLst>
          </p:cNvPr>
          <p:cNvSpPr/>
          <p:nvPr/>
        </p:nvSpPr>
        <p:spPr>
          <a:xfrm>
            <a:off x="4218839" y="4676707"/>
            <a:ext cx="563944" cy="516864"/>
          </a:xfrm>
          <a:prstGeom prst="ellipse">
            <a:avLst/>
          </a:prstGeom>
          <a:solidFill>
            <a:srgbClr val="C8A5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D50DF8-CD88-E0B9-D392-9F23151C128F}"/>
                  </a:ext>
                </a:extLst>
              </p:cNvPr>
              <p:cNvSpPr txBox="1"/>
              <p:nvPr/>
            </p:nvSpPr>
            <p:spPr>
              <a:xfrm>
                <a:off x="4312897" y="475168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D50DF8-CD88-E0B9-D392-9F23151C1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97" y="4751689"/>
                <a:ext cx="36580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C6FC8739-2D13-2BFD-CF7E-A38A0686BF83}"/>
              </a:ext>
            </a:extLst>
          </p:cNvPr>
          <p:cNvGrpSpPr/>
          <p:nvPr/>
        </p:nvGrpSpPr>
        <p:grpSpPr>
          <a:xfrm>
            <a:off x="5649887" y="5430441"/>
            <a:ext cx="563944" cy="516864"/>
            <a:chOff x="5691746" y="5272326"/>
            <a:chExt cx="563944" cy="51686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0828991-7B7C-85A6-200F-E9AA637D6835}"/>
                </a:ext>
              </a:extLst>
            </p:cNvPr>
            <p:cNvSpPr/>
            <p:nvPr/>
          </p:nvSpPr>
          <p:spPr>
            <a:xfrm>
              <a:off x="5691746" y="5272326"/>
              <a:ext cx="563944" cy="516864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6872570-53E9-01F6-48EC-6846C147F4FB}"/>
                    </a:ext>
                  </a:extLst>
                </p:cNvPr>
                <p:cNvSpPr txBox="1"/>
                <p:nvPr/>
              </p:nvSpPr>
              <p:spPr>
                <a:xfrm>
                  <a:off x="5790815" y="534254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IN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6872570-53E9-01F6-48EC-6846C147F4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815" y="5342545"/>
                  <a:ext cx="365806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886C172-0EA1-A8F9-0406-CFD4D80E7CE9}"/>
                  </a:ext>
                </a:extLst>
              </p:cNvPr>
              <p:cNvSpPr txBox="1"/>
              <p:nvPr/>
            </p:nvSpPr>
            <p:spPr>
              <a:xfrm>
                <a:off x="4103793" y="4457200"/>
                <a:ext cx="776175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/>
                  <a:t>Pick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886C172-0EA1-A8F9-0406-CFD4D80E7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793" y="4457200"/>
                <a:ext cx="776175" cy="369332"/>
              </a:xfrm>
              <a:prstGeom prst="rect">
                <a:avLst/>
              </a:prstGeom>
              <a:blipFill>
                <a:blip r:embed="rId18"/>
                <a:stretch>
                  <a:fillRect l="-6250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EBD7B812-B27F-30ED-1E51-EFFF20A7A4DB}"/>
              </a:ext>
            </a:extLst>
          </p:cNvPr>
          <p:cNvSpPr txBox="1"/>
          <p:nvPr/>
        </p:nvSpPr>
        <p:spPr>
          <a:xfrm>
            <a:off x="0" y="36911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FAFA71E-6BD7-443A-8C21-758FD2832EC8}"/>
              </a:ext>
            </a:extLst>
          </p:cNvPr>
          <p:cNvCxnSpPr>
            <a:cxnSpLocks/>
            <a:stCxn id="52" idx="2"/>
            <a:endCxn id="53" idx="0"/>
          </p:cNvCxnSpPr>
          <p:nvPr/>
        </p:nvCxnSpPr>
        <p:spPr>
          <a:xfrm flipH="1">
            <a:off x="3066396" y="4935139"/>
            <a:ext cx="1152443" cy="5062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6ED2C9C-06CC-7351-30BD-632B05D71B84}"/>
              </a:ext>
            </a:extLst>
          </p:cNvPr>
          <p:cNvCxnSpPr>
            <a:cxnSpLocks/>
            <a:stCxn id="52" idx="6"/>
            <a:endCxn id="54" idx="0"/>
          </p:cNvCxnSpPr>
          <p:nvPr/>
        </p:nvCxnSpPr>
        <p:spPr>
          <a:xfrm>
            <a:off x="4782783" y="4935139"/>
            <a:ext cx="1149076" cy="4953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CFD7EE0-0B43-F115-63DA-99E34E801FE0}"/>
              </a:ext>
            </a:extLst>
          </p:cNvPr>
          <p:cNvCxnSpPr>
            <a:cxnSpLocks/>
            <a:stCxn id="53" idx="3"/>
          </p:cNvCxnSpPr>
          <p:nvPr/>
        </p:nvCxnSpPr>
        <p:spPr>
          <a:xfrm flipH="1">
            <a:off x="2412219" y="5882584"/>
            <a:ext cx="454793" cy="37105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8DB78D0-8391-515D-CE05-D4553AF5ECD3}"/>
              </a:ext>
            </a:extLst>
          </p:cNvPr>
          <p:cNvCxnSpPr>
            <a:cxnSpLocks/>
            <a:stCxn id="54" idx="3"/>
          </p:cNvCxnSpPr>
          <p:nvPr/>
        </p:nvCxnSpPr>
        <p:spPr>
          <a:xfrm flipH="1">
            <a:off x="5277335" y="5871612"/>
            <a:ext cx="455140" cy="38323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E2554A7-E9B8-9D63-7695-0D15FF093C6A}"/>
              </a:ext>
            </a:extLst>
          </p:cNvPr>
          <p:cNvCxnSpPr>
            <a:cxnSpLocks/>
          </p:cNvCxnSpPr>
          <p:nvPr/>
        </p:nvCxnSpPr>
        <p:spPr>
          <a:xfrm>
            <a:off x="3272148" y="5895250"/>
            <a:ext cx="454793" cy="37105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6287AAE-7AF2-586C-EFD5-BE6A01616660}"/>
              </a:ext>
            </a:extLst>
          </p:cNvPr>
          <p:cNvCxnSpPr>
            <a:cxnSpLocks/>
          </p:cNvCxnSpPr>
          <p:nvPr/>
        </p:nvCxnSpPr>
        <p:spPr>
          <a:xfrm>
            <a:off x="6106512" y="5882584"/>
            <a:ext cx="454793" cy="37105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58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B40BA91B-56A2-27F1-668E-68DFC6BA8B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B40BA91B-56A2-27F1-668E-68DFC6BA8B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519146-8807-D17B-3A7B-F91A9E046F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7030A0"/>
                    </a:solidFill>
                  </a:rPr>
                  <a:t>TreeConstruct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/>
                  <a:t>{     Create a node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IN" sz="2000" dirty="0"/>
                  <a:t>,</a:t>
                </a:r>
              </a:p>
              <a:p>
                <a:pPr marL="0" indent="0">
                  <a:buNone/>
                </a:pPr>
                <a:r>
                  <a:rPr lang="en-IN" sz="2000" dirty="0"/>
                  <a:t>       If </a:t>
                </a:r>
                <a:r>
                  <a:rPr lang="en-US" sz="2000" dirty="0"/>
                  <a:t>there are any vital edges with both endpoints in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IN" sz="2000" dirty="0"/>
                  <a:t>;</a:t>
                </a:r>
              </a:p>
              <a:p>
                <a:pPr marL="0" indent="0">
                  <a:buNone/>
                </a:pPr>
                <a:r>
                  <a:rPr lang="en-IN" sz="2000" dirty="0"/>
                  <a:t>	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IN" sz="2000" dirty="0"/>
                  <a:t> be the edge </a:t>
                </a:r>
                <a:r>
                  <a:rPr lang="en-IN" sz="2000" dirty="0" err="1"/>
                  <a:t>s.t.</a:t>
                </a:r>
                <a:r>
                  <a:rPr lang="en-IN" sz="2000" dirty="0"/>
                  <a:t> </a:t>
                </a:r>
                <a:r>
                  <a:rPr lang="en-IN" sz="2000" b="1" dirty="0"/>
                  <a:t>Mincut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/>
                  <a:t> has least capacity</a:t>
                </a:r>
              </a:p>
              <a:p>
                <a:pPr marL="0" indent="0">
                  <a:buNone/>
                </a:pPr>
                <a:r>
                  <a:rPr lang="en-IN" sz="2000" dirty="0"/>
                  <a:t>   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𝒄𝒖𝒕</m:t>
                    </m:r>
                  </m:oMath>
                </a14:m>
                <a:r>
                  <a:rPr lang="en-IN" sz="2000" dirty="0"/>
                  <a:t> </a:t>
                </a:r>
                <a:r>
                  <a:rPr lang="en-IN" sz="2000" dirty="0">
                    <a:sym typeface="Wingdings" panose="05000000000000000000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>
                    <a:sym typeface="Wingdings" panose="05000000000000000000" pitchFamily="2" charset="2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IN" sz="2000" dirty="0">
                    <a:sym typeface="Wingdings" panose="05000000000000000000" pitchFamily="2" charset="2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𝒍𝒆𝒇𝒕</m:t>
                    </m:r>
                  </m:oMath>
                </a14:m>
                <a:r>
                  <a:rPr lang="en-IN" sz="2000" dirty="0"/>
                  <a:t> </a:t>
                </a:r>
                <a:r>
                  <a:rPr lang="en-IN" sz="2000">
                    <a:sym typeface="Wingdings" panose="05000000000000000000" pitchFamily="2" charset="2"/>
                  </a:rPr>
                  <a:t></a:t>
                </a:r>
                <a:r>
                  <a:rPr lang="en-IN" sz="2000"/>
                  <a:t>    </a:t>
                </a:r>
                <a:r>
                  <a:rPr lang="en-US" sz="2000" b="1">
                    <a:solidFill>
                      <a:srgbClr val="7030A0"/>
                    </a:solidFill>
                  </a:rPr>
                  <a:t>TreeConstruct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);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7030A0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𝒓𝒊𝒈𝒉𝒕</m:t>
                    </m:r>
                  </m:oMath>
                </a14:m>
                <a:r>
                  <a:rPr lang="en-IN" sz="2000" dirty="0"/>
                  <a:t> </a:t>
                </a:r>
                <a:r>
                  <a:rPr lang="en-IN" sz="2000" dirty="0">
                    <a:sym typeface="Wingdings" panose="05000000000000000000" pitchFamily="2" charset="2"/>
                  </a:rPr>
                  <a:t></a:t>
                </a:r>
                <a:r>
                  <a:rPr lang="en-IN" sz="2000" dirty="0"/>
                  <a:t>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TreeConstruct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</m:e>
                    </m:acc>
                  </m:oMath>
                </a14:m>
                <a:r>
                  <a:rPr lang="en-US" sz="2000" dirty="0"/>
                  <a:t>);</a:t>
                </a:r>
              </a:p>
              <a:p>
                <a:pPr marL="0" indent="0">
                  <a:buNone/>
                </a:pPr>
                <a:r>
                  <a:rPr lang="en-US" sz="2000" dirty="0"/>
                  <a:t>}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IN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519146-8807-D17B-3A7B-F91A9E046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4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8A4A3AF-301B-C5FE-E128-2699DE697A8F}"/>
              </a:ext>
            </a:extLst>
          </p:cNvPr>
          <p:cNvSpPr/>
          <p:nvPr/>
        </p:nvSpPr>
        <p:spPr>
          <a:xfrm>
            <a:off x="3853795" y="2349554"/>
            <a:ext cx="4024502" cy="584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F3DD15-4EE6-DAD0-CA6B-D733BC34E483}"/>
              </a:ext>
            </a:extLst>
          </p:cNvPr>
          <p:cNvSpPr/>
          <p:nvPr/>
        </p:nvSpPr>
        <p:spPr>
          <a:xfrm>
            <a:off x="3465601" y="2956613"/>
            <a:ext cx="4024502" cy="584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2C56CF-1F26-563B-12FE-F08A11CBFE04}"/>
              </a:ext>
            </a:extLst>
          </p:cNvPr>
          <p:cNvSpPr/>
          <p:nvPr/>
        </p:nvSpPr>
        <p:spPr>
          <a:xfrm>
            <a:off x="476245" y="4254349"/>
            <a:ext cx="2381017" cy="584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06690-7217-F48E-29B6-A341C84AA580}"/>
              </a:ext>
            </a:extLst>
          </p:cNvPr>
          <p:cNvSpPr/>
          <p:nvPr/>
        </p:nvSpPr>
        <p:spPr>
          <a:xfrm>
            <a:off x="306765" y="3743883"/>
            <a:ext cx="2381017" cy="584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75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  <p:bldP spid="2" grpId="0" animBg="1"/>
      <p:bldP spid="4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1030-2737-6BA2-9354-BC37B192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696E9-A5FF-411A-E9E2-A210464B1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endParaRPr lang="en-IN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2063B9A-3ADB-EC2B-03EE-B808ED3ABC00}"/>
              </a:ext>
            </a:extLst>
          </p:cNvPr>
          <p:cNvGrpSpPr/>
          <p:nvPr/>
        </p:nvGrpSpPr>
        <p:grpSpPr>
          <a:xfrm>
            <a:off x="1560547" y="951991"/>
            <a:ext cx="6276637" cy="4520429"/>
            <a:chOff x="1560547" y="951991"/>
            <a:chExt cx="6276637" cy="452042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CF7745-0C74-42D6-88F7-D73A16D3ECFF}"/>
                </a:ext>
              </a:extLst>
            </p:cNvPr>
            <p:cNvSpPr/>
            <p:nvPr/>
          </p:nvSpPr>
          <p:spPr>
            <a:xfrm>
              <a:off x="2910307" y="1764365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B84D63-0975-7468-666B-535282CA6624}"/>
                </a:ext>
              </a:extLst>
            </p:cNvPr>
            <p:cNvSpPr/>
            <p:nvPr/>
          </p:nvSpPr>
          <p:spPr>
            <a:xfrm>
              <a:off x="4705401" y="951991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C519357-669C-8C87-C757-A17F2491FC69}"/>
                </a:ext>
              </a:extLst>
            </p:cNvPr>
            <p:cNvSpPr/>
            <p:nvPr/>
          </p:nvSpPr>
          <p:spPr>
            <a:xfrm>
              <a:off x="6593074" y="1814631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33F659E-A581-7A08-D705-41E090D8015E}"/>
                </a:ext>
              </a:extLst>
            </p:cNvPr>
            <p:cNvCxnSpPr>
              <a:cxnSpLocks/>
              <a:stCxn id="7" idx="2"/>
              <a:endCxn id="5" idx="0"/>
            </p:cNvCxnSpPr>
            <p:nvPr/>
          </p:nvCxnSpPr>
          <p:spPr>
            <a:xfrm flipH="1">
              <a:off x="3082883" y="1123610"/>
              <a:ext cx="1622518" cy="6407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5B5FE5C-587B-6755-4C1F-2DF3B1604904}"/>
                </a:ext>
              </a:extLst>
            </p:cNvPr>
            <p:cNvCxnSpPr>
              <a:cxnSpLocks/>
              <a:stCxn id="7" idx="6"/>
              <a:endCxn id="9" idx="0"/>
            </p:cNvCxnSpPr>
            <p:nvPr/>
          </p:nvCxnSpPr>
          <p:spPr>
            <a:xfrm>
              <a:off x="5050553" y="1123610"/>
              <a:ext cx="1715097" cy="6910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280D73D-4169-0108-9364-EDB59E9DEDFB}"/>
                </a:ext>
              </a:extLst>
            </p:cNvPr>
            <p:cNvCxnSpPr>
              <a:cxnSpLocks/>
              <a:stCxn id="5" idx="3"/>
              <a:endCxn id="21" idx="0"/>
            </p:cNvCxnSpPr>
            <p:nvPr/>
          </p:nvCxnSpPr>
          <p:spPr>
            <a:xfrm flipH="1">
              <a:off x="2200645" y="2057336"/>
              <a:ext cx="760208" cy="804681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3D2CD72-8DC1-C748-F098-94A93854A0E2}"/>
                </a:ext>
              </a:extLst>
            </p:cNvPr>
            <p:cNvCxnSpPr>
              <a:cxnSpLocks/>
              <a:stCxn id="9" idx="3"/>
              <a:endCxn id="22" idx="0"/>
            </p:cNvCxnSpPr>
            <p:nvPr/>
          </p:nvCxnSpPr>
          <p:spPr>
            <a:xfrm flipH="1">
              <a:off x="5852365" y="2107602"/>
              <a:ext cx="791255" cy="72495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27BE27F-8203-EB81-784E-82B964090044}"/>
                </a:ext>
              </a:extLst>
            </p:cNvPr>
            <p:cNvCxnSpPr>
              <a:cxnSpLocks/>
              <a:stCxn id="5" idx="5"/>
              <a:endCxn id="24" idx="1"/>
            </p:cNvCxnSpPr>
            <p:nvPr/>
          </p:nvCxnSpPr>
          <p:spPr>
            <a:xfrm>
              <a:off x="3204913" y="2057336"/>
              <a:ext cx="713179" cy="859497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FCC7C9-D70A-A895-CCFF-2467AAA1331F}"/>
                </a:ext>
              </a:extLst>
            </p:cNvPr>
            <p:cNvCxnSpPr>
              <a:cxnSpLocks/>
              <a:stCxn id="9" idx="5"/>
              <a:endCxn id="23" idx="0"/>
            </p:cNvCxnSpPr>
            <p:nvPr/>
          </p:nvCxnSpPr>
          <p:spPr>
            <a:xfrm>
              <a:off x="6887680" y="2107602"/>
              <a:ext cx="776928" cy="75441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791209C-4E66-0C2F-4790-D64B38C3B7EE}"/>
                </a:ext>
              </a:extLst>
            </p:cNvPr>
            <p:cNvSpPr/>
            <p:nvPr/>
          </p:nvSpPr>
          <p:spPr>
            <a:xfrm>
              <a:off x="2028069" y="2862017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49B455-A89F-B743-5647-3AF2A4B47651}"/>
                </a:ext>
              </a:extLst>
            </p:cNvPr>
            <p:cNvSpPr/>
            <p:nvPr/>
          </p:nvSpPr>
          <p:spPr>
            <a:xfrm>
              <a:off x="5679789" y="2832554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73E8B24-6CB2-66B8-62E3-1943CFE40819}"/>
                </a:ext>
              </a:extLst>
            </p:cNvPr>
            <p:cNvSpPr/>
            <p:nvPr/>
          </p:nvSpPr>
          <p:spPr>
            <a:xfrm>
              <a:off x="7492032" y="2862017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F15D9C-3BD0-A7B7-4732-C650B56F02C1}"/>
                </a:ext>
              </a:extLst>
            </p:cNvPr>
            <p:cNvSpPr/>
            <p:nvPr/>
          </p:nvSpPr>
          <p:spPr>
            <a:xfrm>
              <a:off x="3867546" y="2866567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53F5C94-CB5C-66C2-6C7D-66BE3A4A5415}"/>
                </a:ext>
              </a:extLst>
            </p:cNvPr>
            <p:cNvSpPr/>
            <p:nvPr/>
          </p:nvSpPr>
          <p:spPr>
            <a:xfrm>
              <a:off x="1560547" y="3986881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A2CF38D-A35E-CC74-8AF7-0BC4A17E0D2A}"/>
                </a:ext>
              </a:extLst>
            </p:cNvPr>
            <p:cNvSpPr/>
            <p:nvPr/>
          </p:nvSpPr>
          <p:spPr>
            <a:xfrm>
              <a:off x="5245143" y="3986881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A755445-4058-1F94-8959-BA7105F66775}"/>
                </a:ext>
              </a:extLst>
            </p:cNvPr>
            <p:cNvSpPr/>
            <p:nvPr/>
          </p:nvSpPr>
          <p:spPr>
            <a:xfrm>
              <a:off x="3402845" y="3986881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262BB4B-46A4-A960-9161-AF62A69F9C1C}"/>
                </a:ext>
              </a:extLst>
            </p:cNvPr>
            <p:cNvSpPr/>
            <p:nvPr/>
          </p:nvSpPr>
          <p:spPr>
            <a:xfrm>
              <a:off x="2481696" y="3986881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2155D7B-32E8-94A4-B2A7-1B9412421093}"/>
                </a:ext>
              </a:extLst>
            </p:cNvPr>
            <p:cNvSpPr/>
            <p:nvPr/>
          </p:nvSpPr>
          <p:spPr>
            <a:xfrm>
              <a:off x="6166292" y="3986881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3003AD6-DDAD-2A2E-D7FE-2C95C35B502B}"/>
                </a:ext>
              </a:extLst>
            </p:cNvPr>
            <p:cNvSpPr/>
            <p:nvPr/>
          </p:nvSpPr>
          <p:spPr>
            <a:xfrm>
              <a:off x="4323994" y="3986881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223C54B-02F3-FB7F-711B-BDEFEA473EC3}"/>
                </a:ext>
              </a:extLst>
            </p:cNvPr>
            <p:cNvCxnSpPr>
              <a:cxnSpLocks/>
              <a:stCxn id="21" idx="3"/>
              <a:endCxn id="29" idx="0"/>
            </p:cNvCxnSpPr>
            <p:nvPr/>
          </p:nvCxnSpPr>
          <p:spPr>
            <a:xfrm flipH="1">
              <a:off x="1733123" y="3154988"/>
              <a:ext cx="345492" cy="83189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BB2F443-9229-7582-51C8-4B1968987125}"/>
                </a:ext>
              </a:extLst>
            </p:cNvPr>
            <p:cNvCxnSpPr>
              <a:cxnSpLocks/>
              <a:stCxn id="21" idx="5"/>
              <a:endCxn id="33" idx="0"/>
            </p:cNvCxnSpPr>
            <p:nvPr/>
          </p:nvCxnSpPr>
          <p:spPr>
            <a:xfrm>
              <a:off x="2322675" y="3154988"/>
              <a:ext cx="331597" cy="83189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D164074-2A6D-42DF-856B-7367DA033635}"/>
                </a:ext>
              </a:extLst>
            </p:cNvPr>
            <p:cNvCxnSpPr>
              <a:cxnSpLocks/>
              <a:stCxn id="24" idx="5"/>
            </p:cNvCxnSpPr>
            <p:nvPr/>
          </p:nvCxnSpPr>
          <p:spPr>
            <a:xfrm>
              <a:off x="4162152" y="3159538"/>
              <a:ext cx="306717" cy="8273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0A8FB7D-969C-C1B3-60D1-33B3E40969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7142" y="3175791"/>
              <a:ext cx="345492" cy="83189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6C58A6B-23A3-A58A-9B47-927306DBC5A8}"/>
                </a:ext>
              </a:extLst>
            </p:cNvPr>
            <p:cNvCxnSpPr>
              <a:cxnSpLocks/>
            </p:cNvCxnSpPr>
            <p:nvPr/>
          </p:nvCxnSpPr>
          <p:spPr>
            <a:xfrm>
              <a:off x="5958796" y="3144158"/>
              <a:ext cx="306717" cy="8273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59714C7-9CF0-C5F9-FBC5-41FFA7E983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9389" y="3145042"/>
              <a:ext cx="345492" cy="83189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5CC6CDB-475A-D3BB-6BF8-374ADA0642BA}"/>
                </a:ext>
              </a:extLst>
            </p:cNvPr>
            <p:cNvSpPr/>
            <p:nvPr/>
          </p:nvSpPr>
          <p:spPr>
            <a:xfrm>
              <a:off x="2934459" y="5129183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4A67A4A-8FCE-3B1C-C138-2FE8CDC1CE6E}"/>
                </a:ext>
              </a:extLst>
            </p:cNvPr>
            <p:cNvSpPr/>
            <p:nvPr/>
          </p:nvSpPr>
          <p:spPr>
            <a:xfrm>
              <a:off x="3855608" y="5129183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6591B64-A341-3725-05B0-F8E6EFF72BCF}"/>
                </a:ext>
              </a:extLst>
            </p:cNvPr>
            <p:cNvCxnSpPr>
              <a:cxnSpLocks/>
            </p:cNvCxnSpPr>
            <p:nvPr/>
          </p:nvCxnSpPr>
          <p:spPr>
            <a:xfrm>
              <a:off x="3684198" y="4282750"/>
              <a:ext cx="306717" cy="8273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731D9FF-D5FD-745D-C07A-43C2694F4C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5894" y="4283665"/>
              <a:ext cx="345492" cy="83189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33A1FC-E1AA-3A6B-36E4-74B643D886F6}"/>
                  </a:ext>
                </a:extLst>
              </p:cNvPr>
              <p:cNvSpPr txBox="1"/>
              <p:nvPr/>
            </p:nvSpPr>
            <p:spPr>
              <a:xfrm>
                <a:off x="2774012" y="-6770"/>
                <a:ext cx="3766800" cy="584775"/>
              </a:xfrm>
              <a:prstGeom prst="rect">
                <a:avLst/>
              </a:prstGeom>
              <a:solidFill>
                <a:srgbClr val="006C3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C000"/>
                    </a:solidFill>
                  </a:rPr>
                  <a:t>MincutCover </a:t>
                </a:r>
                <a:r>
                  <a:rPr lang="en-US" sz="3200" b="1" dirty="0"/>
                  <a:t>for</a:t>
                </a:r>
                <a:r>
                  <a:rPr lang="en-US" sz="32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𝒗𝒊𝒕</m:t>
                        </m:r>
                      </m:sub>
                    </m:sSub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33A1FC-E1AA-3A6B-36E4-74B643D88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012" y="-6770"/>
                <a:ext cx="3766800" cy="584775"/>
              </a:xfrm>
              <a:prstGeom prst="rect">
                <a:avLst/>
              </a:prstGeom>
              <a:blipFill>
                <a:blip r:embed="rId2"/>
                <a:stretch>
                  <a:fillRect l="-4027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FED4F8F7-6CB6-0525-8F30-04C9C27B9D4B}"/>
              </a:ext>
            </a:extLst>
          </p:cNvPr>
          <p:cNvSpPr/>
          <p:nvPr/>
        </p:nvSpPr>
        <p:spPr>
          <a:xfrm>
            <a:off x="1632800" y="4089850"/>
            <a:ext cx="152400" cy="1524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B23292C-7602-0CAD-9B2E-2682AB6F0660}"/>
              </a:ext>
            </a:extLst>
          </p:cNvPr>
          <p:cNvSpPr/>
          <p:nvPr/>
        </p:nvSpPr>
        <p:spPr>
          <a:xfrm>
            <a:off x="7588408" y="2947943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4C84A-23FC-3F3D-7B17-22AB51DEB846}"/>
                  </a:ext>
                </a:extLst>
              </p:cNvPr>
              <p:cNvSpPr txBox="1"/>
              <p:nvPr/>
            </p:nvSpPr>
            <p:spPr>
              <a:xfrm>
                <a:off x="7410082" y="1099788"/>
                <a:ext cx="1574085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4C84A-23FC-3F3D-7B17-22AB51DEB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082" y="1099788"/>
                <a:ext cx="1574085" cy="369332"/>
              </a:xfrm>
              <a:prstGeom prst="rect">
                <a:avLst/>
              </a:prstGeom>
              <a:blipFill>
                <a:blip r:embed="rId3"/>
                <a:stretch>
                  <a:fillRect l="-320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3B8308-823C-C78C-6C6C-73D90CBE0415}"/>
              </a:ext>
            </a:extLst>
          </p:cNvPr>
          <p:cNvCxnSpPr>
            <a:cxnSpLocks/>
          </p:cNvCxnSpPr>
          <p:nvPr/>
        </p:nvCxnSpPr>
        <p:spPr>
          <a:xfrm flipH="1">
            <a:off x="4873709" y="756536"/>
            <a:ext cx="8535" cy="726869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B88E17-F279-812A-7374-775F6B7CCA2C}"/>
              </a:ext>
            </a:extLst>
          </p:cNvPr>
          <p:cNvCxnSpPr>
            <a:cxnSpLocks/>
          </p:cNvCxnSpPr>
          <p:nvPr/>
        </p:nvCxnSpPr>
        <p:spPr>
          <a:xfrm flipH="1">
            <a:off x="3074347" y="1622814"/>
            <a:ext cx="8535" cy="726869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5A51E7-8A78-F28F-1FDD-4FC5148ACE8A}"/>
              </a:ext>
            </a:extLst>
          </p:cNvPr>
          <p:cNvCxnSpPr>
            <a:cxnSpLocks/>
          </p:cNvCxnSpPr>
          <p:nvPr/>
        </p:nvCxnSpPr>
        <p:spPr>
          <a:xfrm flipH="1">
            <a:off x="2186098" y="2674873"/>
            <a:ext cx="8535" cy="726869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7C696D3-611E-3D86-2531-445B2336AF1E}"/>
              </a:ext>
            </a:extLst>
          </p:cNvPr>
          <p:cNvCxnSpPr>
            <a:cxnSpLocks/>
          </p:cNvCxnSpPr>
          <p:nvPr/>
        </p:nvCxnSpPr>
        <p:spPr>
          <a:xfrm flipH="1">
            <a:off x="4041974" y="2660708"/>
            <a:ext cx="8535" cy="726869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57FFF87-2DA3-BA58-6FF9-8E1F76555480}"/>
              </a:ext>
            </a:extLst>
          </p:cNvPr>
          <p:cNvCxnSpPr>
            <a:cxnSpLocks/>
          </p:cNvCxnSpPr>
          <p:nvPr/>
        </p:nvCxnSpPr>
        <p:spPr>
          <a:xfrm flipH="1">
            <a:off x="3584704" y="3795064"/>
            <a:ext cx="8535" cy="726869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CE53219-98C3-585E-4477-27B4DBC41843}"/>
              </a:ext>
            </a:extLst>
          </p:cNvPr>
          <p:cNvCxnSpPr>
            <a:cxnSpLocks/>
          </p:cNvCxnSpPr>
          <p:nvPr/>
        </p:nvCxnSpPr>
        <p:spPr>
          <a:xfrm flipH="1">
            <a:off x="5858152" y="2590858"/>
            <a:ext cx="8535" cy="726869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4EA784-D43F-5DA5-12EF-EFE9D46769CA}"/>
              </a:ext>
            </a:extLst>
          </p:cNvPr>
          <p:cNvCxnSpPr>
            <a:cxnSpLocks/>
          </p:cNvCxnSpPr>
          <p:nvPr/>
        </p:nvCxnSpPr>
        <p:spPr>
          <a:xfrm flipH="1">
            <a:off x="6752770" y="1620265"/>
            <a:ext cx="8535" cy="726869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0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  <p:bldP spid="45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D81C1-9534-76DC-DBA4-2ED10293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3600" dirty="0">
                <a:latin typeface="Arial Rounded MT Bold" panose="020F0704030504030204" pitchFamily="34" charset="0"/>
              </a:rPr>
            </a:br>
            <a:endParaRPr lang="en-IN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AA876119-50C9-AF11-5EC6-7070C5EA98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IN" sz="2000" dirty="0"/>
                  <a:t> : set of edges that appear in at least 1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dirty="0"/>
                  <a:t>)</a:t>
                </a:r>
                <a:r>
                  <a:rPr lang="en-US" sz="2000" dirty="0">
                    <a:latin typeface="Arial Rounded MT Bold" panose="020F0704030504030204" pitchFamily="34" charset="0"/>
                  </a:rPr>
                  <a:t>-</a:t>
                </a:r>
                <a:r>
                  <a:rPr lang="en-US" sz="2000" dirty="0" err="1">
                    <a:latin typeface="Arial Rounded MT Bold" panose="020F0704030504030204" pitchFamily="34" charset="0"/>
                  </a:rPr>
                  <a:t>mincut</a:t>
                </a:r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AA876119-50C9-AF11-5EC6-7070C5EA98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CDC3BA1-5FAA-ECFD-4DF7-CC6D5695B644}"/>
              </a:ext>
            </a:extLst>
          </p:cNvPr>
          <p:cNvSpPr/>
          <p:nvPr/>
        </p:nvSpPr>
        <p:spPr>
          <a:xfrm>
            <a:off x="1009224" y="3472468"/>
            <a:ext cx="391162" cy="408496"/>
          </a:xfrm>
          <a:prstGeom prst="ellipse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07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B41A555-B58D-F3DD-2878-01F8ECCE975A}"/>
              </a:ext>
            </a:extLst>
          </p:cNvPr>
          <p:cNvSpPr/>
          <p:nvPr/>
        </p:nvSpPr>
        <p:spPr>
          <a:xfrm>
            <a:off x="7532362" y="3516801"/>
            <a:ext cx="418164" cy="440215"/>
          </a:xfrm>
          <a:prstGeom prst="ellipse">
            <a:avLst/>
          </a:prstGeom>
          <a:solidFill>
            <a:schemeClr val="accent2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07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C141F8-7B0B-79FC-890C-23CE11256FAF}"/>
              </a:ext>
            </a:extLst>
          </p:cNvPr>
          <p:cNvSpPr/>
          <p:nvPr/>
        </p:nvSpPr>
        <p:spPr>
          <a:xfrm>
            <a:off x="3338476" y="3502129"/>
            <a:ext cx="473378" cy="4548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35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908B4A-8C21-31F2-CDA4-24A6FC8D75FC}"/>
              </a:ext>
            </a:extLst>
          </p:cNvPr>
          <p:cNvSpPr/>
          <p:nvPr/>
        </p:nvSpPr>
        <p:spPr>
          <a:xfrm>
            <a:off x="2792785" y="4763799"/>
            <a:ext cx="520125" cy="4885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35" b="1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3DBE67-9DC4-5A0E-C020-DD189BFD9578}"/>
              </a:ext>
            </a:extLst>
          </p:cNvPr>
          <p:cNvSpPr/>
          <p:nvPr/>
        </p:nvSpPr>
        <p:spPr>
          <a:xfrm>
            <a:off x="6111130" y="1987439"/>
            <a:ext cx="452589" cy="46469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35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DC0EEB-68CB-EC47-110E-9DA409C2F508}"/>
              </a:ext>
            </a:extLst>
          </p:cNvPr>
          <p:cNvSpPr/>
          <p:nvPr/>
        </p:nvSpPr>
        <p:spPr>
          <a:xfrm>
            <a:off x="4635641" y="4753129"/>
            <a:ext cx="534201" cy="50892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26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BD1021-0C17-6DC1-E56A-AE85037E82D3}"/>
              </a:ext>
            </a:extLst>
          </p:cNvPr>
          <p:cNvSpPr/>
          <p:nvPr/>
        </p:nvSpPr>
        <p:spPr>
          <a:xfrm>
            <a:off x="2792786" y="1987428"/>
            <a:ext cx="474821" cy="4647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07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3C355C-D853-E74B-6CD0-FF3AF30135A2}"/>
              </a:ext>
            </a:extLst>
          </p:cNvPr>
          <p:cNvSpPr/>
          <p:nvPr/>
        </p:nvSpPr>
        <p:spPr>
          <a:xfrm>
            <a:off x="4377841" y="1987595"/>
            <a:ext cx="445830" cy="4561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26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81D84A-0B8A-183D-5814-29F6F85796B3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3267607" y="2215670"/>
            <a:ext cx="1110234" cy="411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21B22E-512E-9820-A5A7-2C7E7B5FCE77}"/>
              </a:ext>
            </a:extLst>
          </p:cNvPr>
          <p:cNvCxnSpPr>
            <a:cxnSpLocks/>
            <a:stCxn id="8" idx="5"/>
            <a:endCxn id="5" idx="0"/>
          </p:cNvCxnSpPr>
          <p:nvPr/>
        </p:nvCxnSpPr>
        <p:spPr>
          <a:xfrm>
            <a:off x="6497439" y="2384080"/>
            <a:ext cx="1244005" cy="113272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B8740C-B6A2-A0A2-C446-071BDF4AE8AF}"/>
              </a:ext>
            </a:extLst>
          </p:cNvPr>
          <p:cNvCxnSpPr>
            <a:cxnSpLocks/>
            <a:stCxn id="11" idx="6"/>
            <a:endCxn id="8" idx="2"/>
          </p:cNvCxnSpPr>
          <p:nvPr/>
        </p:nvCxnSpPr>
        <p:spPr>
          <a:xfrm>
            <a:off x="4823671" y="2215670"/>
            <a:ext cx="1287459" cy="41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69462D-FB5D-9162-069A-FB68D2C2AE54}"/>
              </a:ext>
            </a:extLst>
          </p:cNvPr>
          <p:cNvCxnSpPr>
            <a:cxnSpLocks/>
            <a:stCxn id="7" idx="7"/>
            <a:endCxn id="6" idx="4"/>
          </p:cNvCxnSpPr>
          <p:nvPr/>
        </p:nvCxnSpPr>
        <p:spPr>
          <a:xfrm flipV="1">
            <a:off x="3236739" y="3957016"/>
            <a:ext cx="338426" cy="87832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ECBCAD-BD6C-AEAF-C2E0-C91242A4B0F0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1343102" y="3821141"/>
            <a:ext cx="1449683" cy="11869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FF0D6C-B562-5292-4F29-6C71942CA906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3198071" y="2384079"/>
            <a:ext cx="440289" cy="1118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3E2C4EB-BFF0-C1DB-84E1-203E2E12D691}"/>
              </a:ext>
            </a:extLst>
          </p:cNvPr>
          <p:cNvSpPr/>
          <p:nvPr/>
        </p:nvSpPr>
        <p:spPr>
          <a:xfrm>
            <a:off x="5266146" y="3472468"/>
            <a:ext cx="491308" cy="5054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35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A28C2C-DC04-7498-D10E-82B69BE9EA23}"/>
              </a:ext>
            </a:extLst>
          </p:cNvPr>
          <p:cNvCxnSpPr>
            <a:cxnSpLocks/>
            <a:stCxn id="6" idx="6"/>
            <a:endCxn id="18" idx="2"/>
          </p:cNvCxnSpPr>
          <p:nvPr/>
        </p:nvCxnSpPr>
        <p:spPr>
          <a:xfrm flipV="1">
            <a:off x="3811854" y="3725187"/>
            <a:ext cx="1454292" cy="43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725949-ABA5-F920-2EB4-8467FE410494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3312910" y="5007590"/>
            <a:ext cx="1322731" cy="4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245C09C0-A6AE-210C-F8CF-B7A69ADA5788}"/>
              </a:ext>
            </a:extLst>
          </p:cNvPr>
          <p:cNvSpPr/>
          <p:nvPr/>
        </p:nvSpPr>
        <p:spPr>
          <a:xfrm>
            <a:off x="6111130" y="4724357"/>
            <a:ext cx="497892" cy="53769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35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96ED5-0B5F-DF29-B382-FD142963A084}"/>
              </a:ext>
            </a:extLst>
          </p:cNvPr>
          <p:cNvCxnSpPr>
            <a:cxnSpLocks/>
            <a:stCxn id="9" idx="6"/>
            <a:endCxn id="21" idx="2"/>
          </p:cNvCxnSpPr>
          <p:nvPr/>
        </p:nvCxnSpPr>
        <p:spPr>
          <a:xfrm flipV="1">
            <a:off x="5169842" y="4993204"/>
            <a:ext cx="941288" cy="143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1729DA2-14AB-19CA-7C03-E21B36E6E0DF}"/>
              </a:ext>
            </a:extLst>
          </p:cNvPr>
          <p:cNvCxnSpPr>
            <a:cxnSpLocks/>
            <a:stCxn id="18" idx="4"/>
            <a:endCxn id="21" idx="1"/>
          </p:cNvCxnSpPr>
          <p:nvPr/>
        </p:nvCxnSpPr>
        <p:spPr>
          <a:xfrm>
            <a:off x="5511800" y="3977906"/>
            <a:ext cx="672245" cy="8251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6997EE-FEA0-97E3-24AF-6B9B0C04F624}"/>
              </a:ext>
            </a:extLst>
          </p:cNvPr>
          <p:cNvCxnSpPr>
            <a:cxnSpLocks/>
            <a:stCxn id="21" idx="6"/>
            <a:endCxn id="5" idx="4"/>
          </p:cNvCxnSpPr>
          <p:nvPr/>
        </p:nvCxnSpPr>
        <p:spPr>
          <a:xfrm flipV="1">
            <a:off x="6609022" y="3957016"/>
            <a:ext cx="1132422" cy="10361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2D20A61-1712-B7A8-60AB-8BC35AB6D521}"/>
              </a:ext>
            </a:extLst>
          </p:cNvPr>
          <p:cNvCxnSpPr>
            <a:cxnSpLocks/>
            <a:stCxn id="4" idx="7"/>
            <a:endCxn id="10" idx="2"/>
          </p:cNvCxnSpPr>
          <p:nvPr/>
        </p:nvCxnSpPr>
        <p:spPr>
          <a:xfrm flipV="1">
            <a:off x="1343102" y="2219781"/>
            <a:ext cx="1449684" cy="13125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032397-15E9-EE83-CE72-5FC7D2F36EAA}"/>
                  </a:ext>
                </a:extLst>
              </p:cNvPr>
              <p:cNvSpPr txBox="1"/>
              <p:nvPr/>
            </p:nvSpPr>
            <p:spPr>
              <a:xfrm>
                <a:off x="3527720" y="1912569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032397-15E9-EE83-CE72-5FC7D2F36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720" y="1912569"/>
                <a:ext cx="528897" cy="307777"/>
              </a:xfrm>
              <a:prstGeom prst="rect">
                <a:avLst/>
              </a:prstGeom>
              <a:blipFill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89E561-41F5-FE58-DB2A-A69F294A529A}"/>
                  </a:ext>
                </a:extLst>
              </p:cNvPr>
              <p:cNvSpPr txBox="1"/>
              <p:nvPr/>
            </p:nvSpPr>
            <p:spPr>
              <a:xfrm>
                <a:off x="5202951" y="1853508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89E561-41F5-FE58-DB2A-A69F294A5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51" y="1853508"/>
                <a:ext cx="528897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1E6F91E-9977-0965-995D-6E533669F09F}"/>
                  </a:ext>
                </a:extLst>
              </p:cNvPr>
              <p:cNvSpPr txBox="1"/>
              <p:nvPr/>
            </p:nvSpPr>
            <p:spPr>
              <a:xfrm>
                <a:off x="6874721" y="2455401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1E6F91E-9977-0965-995D-6E533669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721" y="2455401"/>
                <a:ext cx="528897" cy="307777"/>
              </a:xfrm>
              <a:prstGeom prst="rect">
                <a:avLst/>
              </a:prstGeom>
              <a:blipFill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B1C77AC-8611-4448-29F9-6F8077A7EB67}"/>
                  </a:ext>
                </a:extLst>
              </p:cNvPr>
              <p:cNvSpPr txBox="1"/>
              <p:nvPr/>
            </p:nvSpPr>
            <p:spPr>
              <a:xfrm>
                <a:off x="1776458" y="2452133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B1C77AC-8611-4448-29F9-6F8077A7E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458" y="2452133"/>
                <a:ext cx="528897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918C646-D04C-E06F-1FC2-D3FC1A6EBE22}"/>
                  </a:ext>
                </a:extLst>
              </p:cNvPr>
              <p:cNvSpPr txBox="1"/>
              <p:nvPr/>
            </p:nvSpPr>
            <p:spPr>
              <a:xfrm>
                <a:off x="3234404" y="2672008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918C646-D04C-E06F-1FC2-D3FC1A6EB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04" y="2672008"/>
                <a:ext cx="528897" cy="307777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2F46B9-7A90-7152-4289-FC10D64B260F}"/>
                  </a:ext>
                </a:extLst>
              </p:cNvPr>
              <p:cNvSpPr txBox="1"/>
              <p:nvPr/>
            </p:nvSpPr>
            <p:spPr>
              <a:xfrm>
                <a:off x="1776458" y="4021190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2F46B9-7A90-7152-4289-FC10D64B2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458" y="4021190"/>
                <a:ext cx="528897" cy="307777"/>
              </a:xfrm>
              <a:prstGeom prst="rect">
                <a:avLst/>
              </a:prstGeom>
              <a:blipFill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AAA4E3-7212-E409-7162-4FFBC7AA8F08}"/>
                  </a:ext>
                </a:extLst>
              </p:cNvPr>
              <p:cNvSpPr txBox="1"/>
              <p:nvPr/>
            </p:nvSpPr>
            <p:spPr>
              <a:xfrm>
                <a:off x="4242723" y="3318579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AAA4E3-7212-E409-7162-4FFBC7AA8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723" y="3318579"/>
                <a:ext cx="528897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874076-6A41-B733-33DA-5EC458C253B0}"/>
                  </a:ext>
                </a:extLst>
              </p:cNvPr>
              <p:cNvSpPr txBox="1"/>
              <p:nvPr/>
            </p:nvSpPr>
            <p:spPr>
              <a:xfrm>
                <a:off x="3702308" y="4692620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874076-6A41-B733-33DA-5EC458C2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308" y="4692620"/>
                <a:ext cx="528897" cy="307777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6FD4C4-DD0B-C70B-07A4-3B261D59A910}"/>
                  </a:ext>
                </a:extLst>
              </p:cNvPr>
              <p:cNvSpPr txBox="1"/>
              <p:nvPr/>
            </p:nvSpPr>
            <p:spPr>
              <a:xfrm>
                <a:off x="5467400" y="2733273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6FD4C4-DD0B-C70B-07A4-3B261D59A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00" y="2733273"/>
                <a:ext cx="528897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DB1DB4C-8744-65E5-2266-7FAF14712F42}"/>
                  </a:ext>
                </a:extLst>
              </p:cNvPr>
              <p:cNvSpPr txBox="1"/>
              <p:nvPr/>
            </p:nvSpPr>
            <p:spPr>
              <a:xfrm>
                <a:off x="6900048" y="4106827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DB1DB4C-8744-65E5-2266-7FAF14712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48" y="4106827"/>
                <a:ext cx="528897" cy="307777"/>
              </a:xfrm>
              <a:prstGeom prst="rect">
                <a:avLst/>
              </a:prstGeom>
              <a:blipFill>
                <a:blip r:embed="rId1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72A978F-A4CD-D0C4-E945-1CCD113D941C}"/>
                  </a:ext>
                </a:extLst>
              </p:cNvPr>
              <p:cNvSpPr txBox="1"/>
              <p:nvPr/>
            </p:nvSpPr>
            <p:spPr>
              <a:xfrm>
                <a:off x="5289487" y="4664348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72A978F-A4CD-D0C4-E945-1CCD113D9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487" y="4664348"/>
                <a:ext cx="528897" cy="307777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9082DDC-9F6F-DCE7-A9CB-21B05538A382}"/>
                  </a:ext>
                </a:extLst>
              </p:cNvPr>
              <p:cNvSpPr txBox="1"/>
              <p:nvPr/>
            </p:nvSpPr>
            <p:spPr>
              <a:xfrm>
                <a:off x="3350491" y="4373285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9082DDC-9F6F-DCE7-A9CB-21B05538A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491" y="4373285"/>
                <a:ext cx="528897" cy="307777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5DF0087-15D0-21ED-5BFB-9FBDDDAEFABD}"/>
                  </a:ext>
                </a:extLst>
              </p:cNvPr>
              <p:cNvSpPr txBox="1"/>
              <p:nvPr/>
            </p:nvSpPr>
            <p:spPr>
              <a:xfrm>
                <a:off x="5985683" y="4052717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5DF0087-15D0-21ED-5BFB-9FBDDDAEF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683" y="4052717"/>
                <a:ext cx="528897" cy="307777"/>
              </a:xfrm>
              <a:prstGeom prst="rect">
                <a:avLst/>
              </a:prstGeom>
              <a:blipFill>
                <a:blip r:embed="rId1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06E81C7-E1C8-E6FB-830F-F8770DF5E147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3052848" y="3890399"/>
            <a:ext cx="354953" cy="873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82FBEC-9F49-A0BA-7E78-8FCD0B716F77}"/>
                  </a:ext>
                </a:extLst>
              </p:cNvPr>
              <p:cNvSpPr txBox="1"/>
              <p:nvPr/>
            </p:nvSpPr>
            <p:spPr>
              <a:xfrm>
                <a:off x="2826966" y="4040930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82FBEC-9F49-A0BA-7E78-8FCD0B716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966" y="4040930"/>
                <a:ext cx="528897" cy="307777"/>
              </a:xfrm>
              <a:prstGeom prst="rect">
                <a:avLst/>
              </a:prstGeom>
              <a:blipFill>
                <a:blip r:embed="rId1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92C1363-F10A-A2CF-C5AF-7D716EA98A62}"/>
              </a:ext>
            </a:extLst>
          </p:cNvPr>
          <p:cNvCxnSpPr>
            <a:cxnSpLocks/>
            <a:stCxn id="21" idx="0"/>
            <a:endCxn id="18" idx="5"/>
          </p:cNvCxnSpPr>
          <p:nvPr/>
        </p:nvCxnSpPr>
        <p:spPr>
          <a:xfrm flipH="1" flipV="1">
            <a:off x="5685504" y="3903886"/>
            <a:ext cx="674572" cy="8204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605CD19-D8BD-86C9-413E-E94BBA5C575D}"/>
                  </a:ext>
                </a:extLst>
              </p:cNvPr>
              <p:cNvSpPr txBox="1"/>
              <p:nvPr/>
            </p:nvSpPr>
            <p:spPr>
              <a:xfrm>
                <a:off x="5395052" y="4306313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605CD19-D8BD-86C9-413E-E94BBA5C5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052" y="4306313"/>
                <a:ext cx="528897" cy="307777"/>
              </a:xfrm>
              <a:prstGeom prst="rect">
                <a:avLst/>
              </a:prstGeom>
              <a:blipFill>
                <a:blip r:embed="rId1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2D14ACA-9591-640D-DCCE-393C3CDF153B}"/>
                  </a:ext>
                </a:extLst>
              </p:cNvPr>
              <p:cNvSpPr txBox="1"/>
              <p:nvPr/>
            </p:nvSpPr>
            <p:spPr>
              <a:xfrm>
                <a:off x="1023190" y="3868051"/>
                <a:ext cx="349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IN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2D14ACA-9591-640D-DCCE-393C3CDF1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90" y="3868051"/>
                <a:ext cx="3497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4442D3D-41ED-19A2-7BEC-1F318B935ABE}"/>
                  </a:ext>
                </a:extLst>
              </p:cNvPr>
              <p:cNvSpPr txBox="1"/>
              <p:nvPr/>
            </p:nvSpPr>
            <p:spPr>
              <a:xfrm>
                <a:off x="7858097" y="3786547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IN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4442D3D-41ED-19A2-7BEC-1F318B935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097" y="3786547"/>
                <a:ext cx="334579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FB60362-E15D-EC8F-B99A-49DAB0E52F30}"/>
              </a:ext>
            </a:extLst>
          </p:cNvPr>
          <p:cNvCxnSpPr>
            <a:cxnSpLocks/>
          </p:cNvCxnSpPr>
          <p:nvPr/>
        </p:nvCxnSpPr>
        <p:spPr>
          <a:xfrm flipV="1">
            <a:off x="5596406" y="2409890"/>
            <a:ext cx="665610" cy="10883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25D4A0A-562A-7ACF-603D-BEF29ED59CBC}"/>
                  </a:ext>
                </a:extLst>
              </p:cNvPr>
              <p:cNvSpPr txBox="1"/>
              <p:nvPr/>
            </p:nvSpPr>
            <p:spPr>
              <a:xfrm>
                <a:off x="2996566" y="0"/>
                <a:ext cx="2688557" cy="646331"/>
              </a:xfrm>
              <a:prstGeom prst="rect">
                <a:avLst/>
              </a:prstGeom>
              <a:solidFill>
                <a:srgbClr val="006C3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FFC00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FFC00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</a:rPr>
                  <a:t>)</a:t>
                </a:r>
                <a:r>
                  <a:rPr lang="en-US" sz="36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-</a:t>
                </a:r>
                <a:r>
                  <a:rPr lang="en-US" sz="3600" dirty="0" err="1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mincut</a:t>
                </a:r>
                <a:endParaRPr lang="en-IN" sz="3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25D4A0A-562A-7ACF-603D-BEF29ED59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66" y="0"/>
                <a:ext cx="2688557" cy="646331"/>
              </a:xfrm>
              <a:prstGeom prst="rect">
                <a:avLst/>
              </a:prstGeom>
              <a:blipFill>
                <a:blip r:embed="rId20"/>
                <a:stretch>
                  <a:fillRect l="-7029" t="-16038" r="-6122" b="-358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93C7075-106D-1077-E9DC-0F88E9DFEAF8}"/>
              </a:ext>
            </a:extLst>
          </p:cNvPr>
          <p:cNvCxnSpPr>
            <a:cxnSpLocks/>
          </p:cNvCxnSpPr>
          <p:nvPr/>
        </p:nvCxnSpPr>
        <p:spPr>
          <a:xfrm>
            <a:off x="1916810" y="2307290"/>
            <a:ext cx="3563" cy="2821735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ECA9D1A-E360-1B02-DCFD-C4DBC8DCDDEA}"/>
              </a:ext>
            </a:extLst>
          </p:cNvPr>
          <p:cNvCxnSpPr>
            <a:cxnSpLocks/>
          </p:cNvCxnSpPr>
          <p:nvPr/>
        </p:nvCxnSpPr>
        <p:spPr>
          <a:xfrm>
            <a:off x="7396807" y="2265848"/>
            <a:ext cx="3563" cy="2821735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99DB922-2D5D-503D-A9FE-413DBCB62950}"/>
              </a:ext>
            </a:extLst>
          </p:cNvPr>
          <p:cNvCxnSpPr>
            <a:cxnSpLocks/>
          </p:cNvCxnSpPr>
          <p:nvPr/>
        </p:nvCxnSpPr>
        <p:spPr>
          <a:xfrm flipH="1">
            <a:off x="3990583" y="1847331"/>
            <a:ext cx="1125656" cy="3647458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7DE3E63-B809-2B2F-8B77-067944BBD778}"/>
              </a:ext>
            </a:extLst>
          </p:cNvPr>
          <p:cNvSpPr/>
          <p:nvPr/>
        </p:nvSpPr>
        <p:spPr>
          <a:xfrm>
            <a:off x="4896676" y="1853968"/>
            <a:ext cx="665225" cy="3724712"/>
          </a:xfrm>
          <a:custGeom>
            <a:avLst/>
            <a:gdLst>
              <a:gd name="connsiteX0" fmla="*/ 403264 w 537488"/>
              <a:gd name="connsiteY0" fmla="*/ 0 h 3447875"/>
              <a:gd name="connsiteX1" fmla="*/ 218706 w 537488"/>
              <a:gd name="connsiteY1" fmla="*/ 889233 h 3447875"/>
              <a:gd name="connsiteX2" fmla="*/ 8982 w 537488"/>
              <a:gd name="connsiteY2" fmla="*/ 1946246 h 3447875"/>
              <a:gd name="connsiteX3" fmla="*/ 537488 w 537488"/>
              <a:gd name="connsiteY3" fmla="*/ 3447875 h 3447875"/>
              <a:gd name="connsiteX0" fmla="*/ 405166 w 539390"/>
              <a:gd name="connsiteY0" fmla="*/ 0 h 3447875"/>
              <a:gd name="connsiteX1" fmla="*/ 178663 w 539390"/>
              <a:gd name="connsiteY1" fmla="*/ 889233 h 3447875"/>
              <a:gd name="connsiteX2" fmla="*/ 10884 w 539390"/>
              <a:gd name="connsiteY2" fmla="*/ 1946246 h 3447875"/>
              <a:gd name="connsiteX3" fmla="*/ 539390 w 539390"/>
              <a:gd name="connsiteY3" fmla="*/ 3447875 h 3447875"/>
              <a:gd name="connsiteX0" fmla="*/ 405166 w 665225"/>
              <a:gd name="connsiteY0" fmla="*/ 0 h 3724712"/>
              <a:gd name="connsiteX1" fmla="*/ 178663 w 665225"/>
              <a:gd name="connsiteY1" fmla="*/ 889233 h 3724712"/>
              <a:gd name="connsiteX2" fmla="*/ 10884 w 665225"/>
              <a:gd name="connsiteY2" fmla="*/ 1946246 h 3724712"/>
              <a:gd name="connsiteX3" fmla="*/ 665225 w 665225"/>
              <a:gd name="connsiteY3" fmla="*/ 3724712 h 37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225" h="3724712">
                <a:moveTo>
                  <a:pt x="405166" y="0"/>
                </a:moveTo>
                <a:cubicBezTo>
                  <a:pt x="345744" y="282429"/>
                  <a:pt x="244377" y="564859"/>
                  <a:pt x="178663" y="889233"/>
                </a:cubicBezTo>
                <a:cubicBezTo>
                  <a:pt x="112949" y="1213607"/>
                  <a:pt x="-42246" y="1519806"/>
                  <a:pt x="10884" y="1946246"/>
                </a:cubicBezTo>
                <a:cubicBezTo>
                  <a:pt x="64014" y="2372686"/>
                  <a:pt x="427537" y="3187117"/>
                  <a:pt x="665225" y="3724712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22DC2D-9527-C340-3A7D-5F30B8D202ED}"/>
              </a:ext>
            </a:extLst>
          </p:cNvPr>
          <p:cNvSpPr/>
          <p:nvPr/>
        </p:nvSpPr>
        <p:spPr>
          <a:xfrm>
            <a:off x="4036864" y="5442321"/>
            <a:ext cx="4024502" cy="584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BD30A3-0BF4-71E2-541D-93CDCF408A42}"/>
              </a:ext>
            </a:extLst>
          </p:cNvPr>
          <p:cNvSpPr/>
          <p:nvPr/>
        </p:nvSpPr>
        <p:spPr>
          <a:xfrm>
            <a:off x="1405964" y="5442320"/>
            <a:ext cx="4024502" cy="584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A4BCA8-9987-6619-0CF1-429298D8D847}"/>
              </a:ext>
            </a:extLst>
          </p:cNvPr>
          <p:cNvCxnSpPr>
            <a:cxnSpLocks/>
          </p:cNvCxnSpPr>
          <p:nvPr/>
        </p:nvCxnSpPr>
        <p:spPr>
          <a:xfrm flipV="1">
            <a:off x="1343097" y="2219776"/>
            <a:ext cx="1449684" cy="131251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0FD6E86-075F-60CC-C076-B1ED053A22B7}"/>
              </a:ext>
            </a:extLst>
          </p:cNvPr>
          <p:cNvCxnSpPr>
            <a:cxnSpLocks/>
          </p:cNvCxnSpPr>
          <p:nvPr/>
        </p:nvCxnSpPr>
        <p:spPr>
          <a:xfrm>
            <a:off x="1343097" y="3821136"/>
            <a:ext cx="1449683" cy="1186926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DAF741B-3668-3B2E-4799-F5B423936E32}"/>
              </a:ext>
            </a:extLst>
          </p:cNvPr>
          <p:cNvCxnSpPr>
            <a:cxnSpLocks/>
          </p:cNvCxnSpPr>
          <p:nvPr/>
        </p:nvCxnSpPr>
        <p:spPr>
          <a:xfrm>
            <a:off x="4823666" y="2215665"/>
            <a:ext cx="1287459" cy="4116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70D4F53-BE5D-65ED-EBCB-98536B2E0469}"/>
              </a:ext>
            </a:extLst>
          </p:cNvPr>
          <p:cNvCxnSpPr>
            <a:cxnSpLocks/>
          </p:cNvCxnSpPr>
          <p:nvPr/>
        </p:nvCxnSpPr>
        <p:spPr>
          <a:xfrm>
            <a:off x="6497434" y="2384075"/>
            <a:ext cx="1244005" cy="1132721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5906CD9-9BBA-B4CA-68C4-689CB392A09D}"/>
              </a:ext>
            </a:extLst>
          </p:cNvPr>
          <p:cNvCxnSpPr>
            <a:cxnSpLocks/>
          </p:cNvCxnSpPr>
          <p:nvPr/>
        </p:nvCxnSpPr>
        <p:spPr>
          <a:xfrm flipV="1">
            <a:off x="6609017" y="3957011"/>
            <a:ext cx="1132422" cy="1036188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63C2F6A-E4E4-2FB6-A644-878361A7BC47}"/>
              </a:ext>
            </a:extLst>
          </p:cNvPr>
          <p:cNvCxnSpPr>
            <a:cxnSpLocks/>
          </p:cNvCxnSpPr>
          <p:nvPr/>
        </p:nvCxnSpPr>
        <p:spPr>
          <a:xfrm flipV="1">
            <a:off x="3811849" y="3725182"/>
            <a:ext cx="1454292" cy="4386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95A1EE-C4B1-3C00-F55D-39D34DC230E6}"/>
              </a:ext>
            </a:extLst>
          </p:cNvPr>
          <p:cNvCxnSpPr>
            <a:cxnSpLocks/>
          </p:cNvCxnSpPr>
          <p:nvPr/>
        </p:nvCxnSpPr>
        <p:spPr>
          <a:xfrm flipV="1">
            <a:off x="3312905" y="5007585"/>
            <a:ext cx="1322731" cy="477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1272065-4A75-CAEE-E171-00262ECC27FB}"/>
              </a:ext>
            </a:extLst>
          </p:cNvPr>
          <p:cNvCxnSpPr>
            <a:cxnSpLocks/>
          </p:cNvCxnSpPr>
          <p:nvPr/>
        </p:nvCxnSpPr>
        <p:spPr>
          <a:xfrm flipV="1">
            <a:off x="5169837" y="4993199"/>
            <a:ext cx="941288" cy="14386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0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21" grpId="0" animBg="1"/>
      <p:bldP spid="32" grpId="0"/>
      <p:bldP spid="33" grpId="0"/>
      <p:bldP spid="34" grpId="0"/>
      <p:bldP spid="35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128" grpId="0"/>
      <p:bldP spid="129" grpId="0"/>
      <p:bldP spid="76" grpId="0" animBg="1"/>
      <p:bldP spid="26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1030-2737-6BA2-9354-BC37B192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696E9-A5FF-411A-E9E2-A210464B1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23ED44-5DAB-C1A6-0A05-37B6D2B86FF5}"/>
                  </a:ext>
                </a:extLst>
              </p:cNvPr>
              <p:cNvSpPr txBox="1"/>
              <p:nvPr/>
            </p:nvSpPr>
            <p:spPr>
              <a:xfrm>
                <a:off x="2488473" y="4598622"/>
                <a:ext cx="301625" cy="3683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23ED44-5DAB-C1A6-0A05-37B6D2B86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73" y="4598622"/>
                <a:ext cx="301625" cy="3683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B9C2164-47A3-5FE8-DDB8-0027F60305F4}"/>
              </a:ext>
            </a:extLst>
          </p:cNvPr>
          <p:cNvCxnSpPr>
            <a:cxnSpLocks/>
          </p:cNvCxnSpPr>
          <p:nvPr/>
        </p:nvCxnSpPr>
        <p:spPr>
          <a:xfrm flipV="1">
            <a:off x="2654272" y="4330118"/>
            <a:ext cx="0" cy="391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535512C-3C75-B18B-5D63-C4D1B5F22427}"/>
                  </a:ext>
                </a:extLst>
              </p:cNvPr>
              <p:cNvSpPr txBox="1"/>
              <p:nvPr/>
            </p:nvSpPr>
            <p:spPr>
              <a:xfrm>
                <a:off x="3855608" y="5779526"/>
                <a:ext cx="3754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535512C-3C75-B18B-5D63-C4D1B5F22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608" y="5779526"/>
                <a:ext cx="3754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C122056-285D-FD0D-407B-2D2064A59EA6}"/>
              </a:ext>
            </a:extLst>
          </p:cNvPr>
          <p:cNvCxnSpPr>
            <a:cxnSpLocks/>
          </p:cNvCxnSpPr>
          <p:nvPr/>
        </p:nvCxnSpPr>
        <p:spPr>
          <a:xfrm flipV="1">
            <a:off x="4028184" y="5472420"/>
            <a:ext cx="0" cy="391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2063B9A-3ADB-EC2B-03EE-B808ED3ABC00}"/>
              </a:ext>
            </a:extLst>
          </p:cNvPr>
          <p:cNvGrpSpPr/>
          <p:nvPr/>
        </p:nvGrpSpPr>
        <p:grpSpPr>
          <a:xfrm>
            <a:off x="1560547" y="951991"/>
            <a:ext cx="6276637" cy="4520429"/>
            <a:chOff x="1560547" y="951991"/>
            <a:chExt cx="6276637" cy="452042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CF7745-0C74-42D6-88F7-D73A16D3ECFF}"/>
                </a:ext>
              </a:extLst>
            </p:cNvPr>
            <p:cNvSpPr/>
            <p:nvPr/>
          </p:nvSpPr>
          <p:spPr>
            <a:xfrm>
              <a:off x="2910307" y="1764365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B84D63-0975-7468-666B-535282CA6624}"/>
                </a:ext>
              </a:extLst>
            </p:cNvPr>
            <p:cNvSpPr/>
            <p:nvPr/>
          </p:nvSpPr>
          <p:spPr>
            <a:xfrm>
              <a:off x="4705401" y="951991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C519357-669C-8C87-C757-A17F2491FC69}"/>
                </a:ext>
              </a:extLst>
            </p:cNvPr>
            <p:cNvSpPr/>
            <p:nvPr/>
          </p:nvSpPr>
          <p:spPr>
            <a:xfrm>
              <a:off x="6593074" y="1814631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33F659E-A581-7A08-D705-41E090D8015E}"/>
                </a:ext>
              </a:extLst>
            </p:cNvPr>
            <p:cNvCxnSpPr>
              <a:cxnSpLocks/>
              <a:stCxn id="7" idx="2"/>
              <a:endCxn id="5" idx="0"/>
            </p:cNvCxnSpPr>
            <p:nvPr/>
          </p:nvCxnSpPr>
          <p:spPr>
            <a:xfrm flipH="1">
              <a:off x="3082883" y="1123610"/>
              <a:ext cx="1622518" cy="6407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5B5FE5C-587B-6755-4C1F-2DF3B1604904}"/>
                </a:ext>
              </a:extLst>
            </p:cNvPr>
            <p:cNvCxnSpPr>
              <a:cxnSpLocks/>
              <a:stCxn id="7" idx="6"/>
              <a:endCxn id="9" idx="0"/>
            </p:cNvCxnSpPr>
            <p:nvPr/>
          </p:nvCxnSpPr>
          <p:spPr>
            <a:xfrm>
              <a:off x="5050553" y="1123610"/>
              <a:ext cx="1715097" cy="6910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280D73D-4169-0108-9364-EDB59E9DEDFB}"/>
                </a:ext>
              </a:extLst>
            </p:cNvPr>
            <p:cNvCxnSpPr>
              <a:cxnSpLocks/>
              <a:stCxn id="5" idx="3"/>
              <a:endCxn id="21" idx="0"/>
            </p:cNvCxnSpPr>
            <p:nvPr/>
          </p:nvCxnSpPr>
          <p:spPr>
            <a:xfrm flipH="1">
              <a:off x="2200645" y="2057336"/>
              <a:ext cx="760208" cy="804681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3D2CD72-8DC1-C748-F098-94A93854A0E2}"/>
                </a:ext>
              </a:extLst>
            </p:cNvPr>
            <p:cNvCxnSpPr>
              <a:cxnSpLocks/>
              <a:stCxn id="9" idx="3"/>
              <a:endCxn id="22" idx="0"/>
            </p:cNvCxnSpPr>
            <p:nvPr/>
          </p:nvCxnSpPr>
          <p:spPr>
            <a:xfrm flipH="1">
              <a:off x="5852365" y="2107602"/>
              <a:ext cx="791255" cy="72495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27BE27F-8203-EB81-784E-82B964090044}"/>
                </a:ext>
              </a:extLst>
            </p:cNvPr>
            <p:cNvCxnSpPr>
              <a:cxnSpLocks/>
              <a:stCxn id="5" idx="5"/>
              <a:endCxn id="24" idx="1"/>
            </p:cNvCxnSpPr>
            <p:nvPr/>
          </p:nvCxnSpPr>
          <p:spPr>
            <a:xfrm>
              <a:off x="3204913" y="2057336"/>
              <a:ext cx="713179" cy="859497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FCC7C9-D70A-A895-CCFF-2467AAA1331F}"/>
                </a:ext>
              </a:extLst>
            </p:cNvPr>
            <p:cNvCxnSpPr>
              <a:cxnSpLocks/>
              <a:stCxn id="9" idx="5"/>
              <a:endCxn id="23" idx="0"/>
            </p:cNvCxnSpPr>
            <p:nvPr/>
          </p:nvCxnSpPr>
          <p:spPr>
            <a:xfrm>
              <a:off x="6887680" y="2107602"/>
              <a:ext cx="776928" cy="75441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791209C-4E66-0C2F-4790-D64B38C3B7EE}"/>
                </a:ext>
              </a:extLst>
            </p:cNvPr>
            <p:cNvSpPr/>
            <p:nvPr/>
          </p:nvSpPr>
          <p:spPr>
            <a:xfrm>
              <a:off x="2028069" y="2862017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49B455-A89F-B743-5647-3AF2A4B47651}"/>
                </a:ext>
              </a:extLst>
            </p:cNvPr>
            <p:cNvSpPr/>
            <p:nvPr/>
          </p:nvSpPr>
          <p:spPr>
            <a:xfrm>
              <a:off x="5679789" y="2832554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73E8B24-6CB2-66B8-62E3-1943CFE40819}"/>
                </a:ext>
              </a:extLst>
            </p:cNvPr>
            <p:cNvSpPr/>
            <p:nvPr/>
          </p:nvSpPr>
          <p:spPr>
            <a:xfrm>
              <a:off x="7492032" y="2862017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F15D9C-3BD0-A7B7-4732-C650B56F02C1}"/>
                </a:ext>
              </a:extLst>
            </p:cNvPr>
            <p:cNvSpPr/>
            <p:nvPr/>
          </p:nvSpPr>
          <p:spPr>
            <a:xfrm>
              <a:off x="3867546" y="2866567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53F5C94-CB5C-66C2-6C7D-66BE3A4A5415}"/>
                </a:ext>
              </a:extLst>
            </p:cNvPr>
            <p:cNvSpPr/>
            <p:nvPr/>
          </p:nvSpPr>
          <p:spPr>
            <a:xfrm>
              <a:off x="1560547" y="3986881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A2CF38D-A35E-CC74-8AF7-0BC4A17E0D2A}"/>
                </a:ext>
              </a:extLst>
            </p:cNvPr>
            <p:cNvSpPr/>
            <p:nvPr/>
          </p:nvSpPr>
          <p:spPr>
            <a:xfrm>
              <a:off x="5245143" y="3986881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A755445-4058-1F94-8959-BA7105F66775}"/>
                </a:ext>
              </a:extLst>
            </p:cNvPr>
            <p:cNvSpPr/>
            <p:nvPr/>
          </p:nvSpPr>
          <p:spPr>
            <a:xfrm>
              <a:off x="3402845" y="3986881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262BB4B-46A4-A960-9161-AF62A69F9C1C}"/>
                </a:ext>
              </a:extLst>
            </p:cNvPr>
            <p:cNvSpPr/>
            <p:nvPr/>
          </p:nvSpPr>
          <p:spPr>
            <a:xfrm>
              <a:off x="2481696" y="3986881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2155D7B-32E8-94A4-B2A7-1B9412421093}"/>
                </a:ext>
              </a:extLst>
            </p:cNvPr>
            <p:cNvSpPr/>
            <p:nvPr/>
          </p:nvSpPr>
          <p:spPr>
            <a:xfrm>
              <a:off x="6166292" y="3986881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3003AD6-DDAD-2A2E-D7FE-2C95C35B502B}"/>
                </a:ext>
              </a:extLst>
            </p:cNvPr>
            <p:cNvSpPr/>
            <p:nvPr/>
          </p:nvSpPr>
          <p:spPr>
            <a:xfrm>
              <a:off x="4323994" y="3986881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223C54B-02F3-FB7F-711B-BDEFEA473EC3}"/>
                </a:ext>
              </a:extLst>
            </p:cNvPr>
            <p:cNvCxnSpPr>
              <a:cxnSpLocks/>
              <a:stCxn id="21" idx="3"/>
              <a:endCxn id="29" idx="0"/>
            </p:cNvCxnSpPr>
            <p:nvPr/>
          </p:nvCxnSpPr>
          <p:spPr>
            <a:xfrm flipH="1">
              <a:off x="1733123" y="3154988"/>
              <a:ext cx="345492" cy="83189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BB2F443-9229-7582-51C8-4B1968987125}"/>
                </a:ext>
              </a:extLst>
            </p:cNvPr>
            <p:cNvCxnSpPr>
              <a:cxnSpLocks/>
              <a:stCxn id="21" idx="5"/>
              <a:endCxn id="33" idx="0"/>
            </p:cNvCxnSpPr>
            <p:nvPr/>
          </p:nvCxnSpPr>
          <p:spPr>
            <a:xfrm>
              <a:off x="2322675" y="3154988"/>
              <a:ext cx="331597" cy="83189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D164074-2A6D-42DF-856B-7367DA033635}"/>
                </a:ext>
              </a:extLst>
            </p:cNvPr>
            <p:cNvCxnSpPr>
              <a:cxnSpLocks/>
              <a:stCxn id="24" idx="5"/>
            </p:cNvCxnSpPr>
            <p:nvPr/>
          </p:nvCxnSpPr>
          <p:spPr>
            <a:xfrm>
              <a:off x="4162152" y="3159538"/>
              <a:ext cx="306717" cy="8273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0A8FB7D-969C-C1B3-60D1-33B3E40969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7142" y="3175791"/>
              <a:ext cx="345492" cy="83189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6C58A6B-23A3-A58A-9B47-927306DBC5A8}"/>
                </a:ext>
              </a:extLst>
            </p:cNvPr>
            <p:cNvCxnSpPr>
              <a:cxnSpLocks/>
            </p:cNvCxnSpPr>
            <p:nvPr/>
          </p:nvCxnSpPr>
          <p:spPr>
            <a:xfrm>
              <a:off x="5958796" y="3144158"/>
              <a:ext cx="306717" cy="8273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59714C7-9CF0-C5F9-FBC5-41FFA7E983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9389" y="3145042"/>
              <a:ext cx="345492" cy="83189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5CC6CDB-475A-D3BB-6BF8-374ADA0642BA}"/>
                </a:ext>
              </a:extLst>
            </p:cNvPr>
            <p:cNvSpPr/>
            <p:nvPr/>
          </p:nvSpPr>
          <p:spPr>
            <a:xfrm>
              <a:off x="2934459" y="5129183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4A67A4A-8FCE-3B1C-C138-2FE8CDC1CE6E}"/>
                </a:ext>
              </a:extLst>
            </p:cNvPr>
            <p:cNvSpPr/>
            <p:nvPr/>
          </p:nvSpPr>
          <p:spPr>
            <a:xfrm>
              <a:off x="3855608" y="5129183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6591B64-A341-3725-05B0-F8E6EFF72BCF}"/>
                </a:ext>
              </a:extLst>
            </p:cNvPr>
            <p:cNvCxnSpPr>
              <a:cxnSpLocks/>
            </p:cNvCxnSpPr>
            <p:nvPr/>
          </p:nvCxnSpPr>
          <p:spPr>
            <a:xfrm>
              <a:off x="3684198" y="4282750"/>
              <a:ext cx="306717" cy="8273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731D9FF-D5FD-745D-C07A-43C2694F4C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5894" y="4283665"/>
              <a:ext cx="345492" cy="83189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71BD7FE-6B39-06B8-352E-2818960B1059}"/>
              </a:ext>
            </a:extLst>
          </p:cNvPr>
          <p:cNvGrpSpPr/>
          <p:nvPr/>
        </p:nvGrpSpPr>
        <p:grpSpPr>
          <a:xfrm>
            <a:off x="2399341" y="2200710"/>
            <a:ext cx="693793" cy="1748264"/>
            <a:chOff x="2399341" y="2200710"/>
            <a:chExt cx="693793" cy="174826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E3095B-4E1C-E3C4-97CE-5F75982BF537}"/>
                </a:ext>
              </a:extLst>
            </p:cNvPr>
            <p:cNvCxnSpPr>
              <a:cxnSpLocks/>
            </p:cNvCxnSpPr>
            <p:nvPr/>
          </p:nvCxnSpPr>
          <p:spPr>
            <a:xfrm>
              <a:off x="2399341" y="2905253"/>
              <a:ext cx="410990" cy="104372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2C84F0E-14D4-1440-BCDA-AC4F9A44B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9341" y="2200710"/>
              <a:ext cx="693793" cy="70187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871587-7F69-8B9B-6BD1-A036F255B867}"/>
              </a:ext>
            </a:extLst>
          </p:cNvPr>
          <p:cNvGrpSpPr/>
          <p:nvPr/>
        </p:nvGrpSpPr>
        <p:grpSpPr>
          <a:xfrm>
            <a:off x="3080731" y="2225383"/>
            <a:ext cx="1062952" cy="2776113"/>
            <a:chOff x="3080731" y="2225383"/>
            <a:chExt cx="1062952" cy="277611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B56EC56-2386-BF56-174D-0E41A641CB2D}"/>
                </a:ext>
              </a:extLst>
            </p:cNvPr>
            <p:cNvCxnSpPr>
              <a:cxnSpLocks/>
            </p:cNvCxnSpPr>
            <p:nvPr/>
          </p:nvCxnSpPr>
          <p:spPr>
            <a:xfrm>
              <a:off x="3732693" y="3957775"/>
              <a:ext cx="410990" cy="104372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B0EEF96-18D1-AE8B-435E-B3E45F7739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9095" y="3284208"/>
              <a:ext cx="299089" cy="67356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F418F2-7750-FD26-A38B-6347ADDBED7F}"/>
                </a:ext>
              </a:extLst>
            </p:cNvPr>
            <p:cNvCxnSpPr>
              <a:cxnSpLocks/>
            </p:cNvCxnSpPr>
            <p:nvPr/>
          </p:nvCxnSpPr>
          <p:spPr>
            <a:xfrm>
              <a:off x="3080731" y="2225383"/>
              <a:ext cx="947453" cy="105695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9396DE44-CF7C-0E85-83CD-5F77EB5E4B3B}"/>
              </a:ext>
            </a:extLst>
          </p:cNvPr>
          <p:cNvSpPr/>
          <p:nvPr/>
        </p:nvSpPr>
        <p:spPr>
          <a:xfrm>
            <a:off x="2749950" y="1672219"/>
            <a:ext cx="641990" cy="56061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F2E0E26-0D07-1580-FBAA-AF378417FDFA}"/>
                  </a:ext>
                </a:extLst>
              </p:cNvPr>
              <p:cNvSpPr txBox="1"/>
              <p:nvPr/>
            </p:nvSpPr>
            <p:spPr>
              <a:xfrm>
                <a:off x="-17132" y="2097099"/>
                <a:ext cx="2470613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: a vital edge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F2E0E26-0D07-1580-FBAA-AF378417F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32" y="2097099"/>
                <a:ext cx="2470613" cy="369332"/>
              </a:xfrm>
              <a:prstGeom prst="rect">
                <a:avLst/>
              </a:prstGeom>
              <a:blipFill>
                <a:blip r:embed="rId4"/>
                <a:stretch>
                  <a:fillRect t="-6667" r="-15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FED4F8F7-6CB6-0525-8F30-04C9C27B9D4B}"/>
              </a:ext>
            </a:extLst>
          </p:cNvPr>
          <p:cNvSpPr/>
          <p:nvPr/>
        </p:nvSpPr>
        <p:spPr>
          <a:xfrm>
            <a:off x="1632800" y="4089850"/>
            <a:ext cx="152400" cy="1524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B23292C-7602-0CAD-9B2E-2682AB6F0660}"/>
              </a:ext>
            </a:extLst>
          </p:cNvPr>
          <p:cNvSpPr/>
          <p:nvPr/>
        </p:nvSpPr>
        <p:spPr>
          <a:xfrm>
            <a:off x="7588408" y="2947943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CE58F-CB8A-A954-A26F-347367DDA69E}"/>
              </a:ext>
            </a:extLst>
          </p:cNvPr>
          <p:cNvSpPr txBox="1"/>
          <p:nvPr/>
        </p:nvSpPr>
        <p:spPr>
          <a:xfrm>
            <a:off x="2774012" y="-6770"/>
            <a:ext cx="3133165" cy="584775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Sensitivity Oracle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BB58F-97E5-CCC3-BED0-2B893752245B}"/>
              </a:ext>
            </a:extLst>
          </p:cNvPr>
          <p:cNvSpPr txBox="1"/>
          <p:nvPr/>
        </p:nvSpPr>
        <p:spPr>
          <a:xfrm>
            <a:off x="899174" y="6124594"/>
            <a:ext cx="523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</a:t>
            </a:r>
            <a:r>
              <a:rPr lang="en-US" b="1" dirty="0"/>
              <a:t>internal </a:t>
            </a:r>
            <a:r>
              <a:rPr lang="en-US" dirty="0"/>
              <a:t>node stores only the </a:t>
            </a:r>
            <a:r>
              <a:rPr lang="en-US" b="1" u="sng" dirty="0">
                <a:solidFill>
                  <a:srgbClr val="7030A0"/>
                </a:solidFill>
              </a:rPr>
              <a:t>capacity</a:t>
            </a:r>
            <a:r>
              <a:rPr lang="en-US" dirty="0"/>
              <a:t> of the cut.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A195CA-7C44-9533-71F1-6FD8213AD594}"/>
                  </a:ext>
                </a:extLst>
              </p:cNvPr>
              <p:cNvSpPr txBox="1"/>
              <p:nvPr/>
            </p:nvSpPr>
            <p:spPr>
              <a:xfrm>
                <a:off x="-15318" y="1703752"/>
                <a:ext cx="1681038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IN" sz="1800" dirty="0">
                    <a:solidFill>
                      <a:srgbClr val="7030A0"/>
                    </a:solidFill>
                  </a:rPr>
                  <a:t>ReportCap</a:t>
                </a:r>
                <a:r>
                  <a:rPr lang="en-IN" sz="1800" dirty="0"/>
                  <a:t>(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IN" sz="1800" dirty="0"/>
                  <a:t>)</a:t>
                </a:r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A195CA-7C44-9533-71F1-6FD8213AD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18" y="1703752"/>
                <a:ext cx="1681038" cy="369332"/>
              </a:xfrm>
              <a:prstGeom prst="rect">
                <a:avLst/>
              </a:prstGeom>
              <a:blipFill>
                <a:blip r:embed="rId5"/>
                <a:stretch>
                  <a:fillRect l="-2985" t="-3226" r="-1493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8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38" grpId="0" animBg="1"/>
      <p:bldP spid="41" grpId="0" animBg="1"/>
      <p:bldP spid="41" grpId="1" animBg="1"/>
      <p:bldP spid="6" grpId="0" animBg="1"/>
      <p:bldP spid="10" grpId="0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1030-2737-6BA2-9354-BC37B192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696E9-A5FF-411A-E9E2-A210464B1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23ED44-5DAB-C1A6-0A05-37B6D2B86FF5}"/>
                  </a:ext>
                </a:extLst>
              </p:cNvPr>
              <p:cNvSpPr txBox="1"/>
              <p:nvPr/>
            </p:nvSpPr>
            <p:spPr>
              <a:xfrm>
                <a:off x="3873929" y="5776265"/>
                <a:ext cx="301625" cy="3683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23ED44-5DAB-C1A6-0A05-37B6D2B86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929" y="5776265"/>
                <a:ext cx="301625" cy="3683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B9C2164-47A3-5FE8-DDB8-0027F60305F4}"/>
              </a:ext>
            </a:extLst>
          </p:cNvPr>
          <p:cNvCxnSpPr>
            <a:cxnSpLocks/>
          </p:cNvCxnSpPr>
          <p:nvPr/>
        </p:nvCxnSpPr>
        <p:spPr>
          <a:xfrm flipV="1">
            <a:off x="4039728" y="5507761"/>
            <a:ext cx="0" cy="391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535512C-3C75-B18B-5D63-C4D1B5F22427}"/>
                  </a:ext>
                </a:extLst>
              </p:cNvPr>
              <p:cNvSpPr txBox="1"/>
              <p:nvPr/>
            </p:nvSpPr>
            <p:spPr>
              <a:xfrm>
                <a:off x="2456302" y="4685012"/>
                <a:ext cx="3754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535512C-3C75-B18B-5D63-C4D1B5F22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302" y="4685012"/>
                <a:ext cx="3754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C122056-285D-FD0D-407B-2D2064A59EA6}"/>
              </a:ext>
            </a:extLst>
          </p:cNvPr>
          <p:cNvCxnSpPr>
            <a:cxnSpLocks/>
          </p:cNvCxnSpPr>
          <p:nvPr/>
        </p:nvCxnSpPr>
        <p:spPr>
          <a:xfrm flipV="1">
            <a:off x="2628878" y="4377906"/>
            <a:ext cx="0" cy="391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2063B9A-3ADB-EC2B-03EE-B808ED3ABC00}"/>
              </a:ext>
            </a:extLst>
          </p:cNvPr>
          <p:cNvGrpSpPr/>
          <p:nvPr/>
        </p:nvGrpSpPr>
        <p:grpSpPr>
          <a:xfrm>
            <a:off x="1560547" y="951991"/>
            <a:ext cx="6276637" cy="4520429"/>
            <a:chOff x="1560547" y="951991"/>
            <a:chExt cx="6276637" cy="452042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CF7745-0C74-42D6-88F7-D73A16D3ECFF}"/>
                </a:ext>
              </a:extLst>
            </p:cNvPr>
            <p:cNvSpPr/>
            <p:nvPr/>
          </p:nvSpPr>
          <p:spPr>
            <a:xfrm>
              <a:off x="2910307" y="1764365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B84D63-0975-7468-666B-535282CA6624}"/>
                </a:ext>
              </a:extLst>
            </p:cNvPr>
            <p:cNvSpPr/>
            <p:nvPr/>
          </p:nvSpPr>
          <p:spPr>
            <a:xfrm>
              <a:off x="4705401" y="951991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C519357-669C-8C87-C757-A17F2491FC69}"/>
                </a:ext>
              </a:extLst>
            </p:cNvPr>
            <p:cNvSpPr/>
            <p:nvPr/>
          </p:nvSpPr>
          <p:spPr>
            <a:xfrm>
              <a:off x="6593074" y="1814631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33F659E-A581-7A08-D705-41E090D8015E}"/>
                </a:ext>
              </a:extLst>
            </p:cNvPr>
            <p:cNvCxnSpPr>
              <a:cxnSpLocks/>
              <a:stCxn id="7" idx="2"/>
              <a:endCxn id="5" idx="0"/>
            </p:cNvCxnSpPr>
            <p:nvPr/>
          </p:nvCxnSpPr>
          <p:spPr>
            <a:xfrm flipH="1">
              <a:off x="3082883" y="1123610"/>
              <a:ext cx="1622518" cy="6407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5B5FE5C-587B-6755-4C1F-2DF3B1604904}"/>
                </a:ext>
              </a:extLst>
            </p:cNvPr>
            <p:cNvCxnSpPr>
              <a:cxnSpLocks/>
              <a:stCxn id="7" idx="6"/>
              <a:endCxn id="9" idx="0"/>
            </p:cNvCxnSpPr>
            <p:nvPr/>
          </p:nvCxnSpPr>
          <p:spPr>
            <a:xfrm>
              <a:off x="5050553" y="1123610"/>
              <a:ext cx="1715097" cy="6910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280D73D-4169-0108-9364-EDB59E9DEDFB}"/>
                </a:ext>
              </a:extLst>
            </p:cNvPr>
            <p:cNvCxnSpPr>
              <a:cxnSpLocks/>
              <a:stCxn id="5" idx="3"/>
              <a:endCxn id="21" idx="0"/>
            </p:cNvCxnSpPr>
            <p:nvPr/>
          </p:nvCxnSpPr>
          <p:spPr>
            <a:xfrm flipH="1">
              <a:off x="2200645" y="2057336"/>
              <a:ext cx="760208" cy="804681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3D2CD72-8DC1-C748-F098-94A93854A0E2}"/>
                </a:ext>
              </a:extLst>
            </p:cNvPr>
            <p:cNvCxnSpPr>
              <a:cxnSpLocks/>
              <a:stCxn id="9" idx="3"/>
              <a:endCxn id="22" idx="0"/>
            </p:cNvCxnSpPr>
            <p:nvPr/>
          </p:nvCxnSpPr>
          <p:spPr>
            <a:xfrm flipH="1">
              <a:off x="5852365" y="2107602"/>
              <a:ext cx="791255" cy="72495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27BE27F-8203-EB81-784E-82B964090044}"/>
                </a:ext>
              </a:extLst>
            </p:cNvPr>
            <p:cNvCxnSpPr>
              <a:cxnSpLocks/>
              <a:stCxn id="5" idx="5"/>
              <a:endCxn id="24" idx="1"/>
            </p:cNvCxnSpPr>
            <p:nvPr/>
          </p:nvCxnSpPr>
          <p:spPr>
            <a:xfrm>
              <a:off x="3204913" y="2057336"/>
              <a:ext cx="713179" cy="859497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FCC7C9-D70A-A895-CCFF-2467AAA1331F}"/>
                </a:ext>
              </a:extLst>
            </p:cNvPr>
            <p:cNvCxnSpPr>
              <a:cxnSpLocks/>
              <a:stCxn id="9" idx="5"/>
              <a:endCxn id="23" idx="0"/>
            </p:cNvCxnSpPr>
            <p:nvPr/>
          </p:nvCxnSpPr>
          <p:spPr>
            <a:xfrm>
              <a:off x="6887680" y="2107602"/>
              <a:ext cx="776928" cy="75441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791209C-4E66-0C2F-4790-D64B38C3B7EE}"/>
                </a:ext>
              </a:extLst>
            </p:cNvPr>
            <p:cNvSpPr/>
            <p:nvPr/>
          </p:nvSpPr>
          <p:spPr>
            <a:xfrm>
              <a:off x="2028069" y="2862017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49B455-A89F-B743-5647-3AF2A4B47651}"/>
                </a:ext>
              </a:extLst>
            </p:cNvPr>
            <p:cNvSpPr/>
            <p:nvPr/>
          </p:nvSpPr>
          <p:spPr>
            <a:xfrm>
              <a:off x="5679789" y="2832554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73E8B24-6CB2-66B8-62E3-1943CFE40819}"/>
                </a:ext>
              </a:extLst>
            </p:cNvPr>
            <p:cNvSpPr/>
            <p:nvPr/>
          </p:nvSpPr>
          <p:spPr>
            <a:xfrm>
              <a:off x="7492032" y="2862017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F15D9C-3BD0-A7B7-4732-C650B56F02C1}"/>
                </a:ext>
              </a:extLst>
            </p:cNvPr>
            <p:cNvSpPr/>
            <p:nvPr/>
          </p:nvSpPr>
          <p:spPr>
            <a:xfrm>
              <a:off x="3867546" y="2866567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53F5C94-CB5C-66C2-6C7D-66BE3A4A5415}"/>
                </a:ext>
              </a:extLst>
            </p:cNvPr>
            <p:cNvSpPr/>
            <p:nvPr/>
          </p:nvSpPr>
          <p:spPr>
            <a:xfrm>
              <a:off x="1560547" y="3986881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A2CF38D-A35E-CC74-8AF7-0BC4A17E0D2A}"/>
                </a:ext>
              </a:extLst>
            </p:cNvPr>
            <p:cNvSpPr/>
            <p:nvPr/>
          </p:nvSpPr>
          <p:spPr>
            <a:xfrm>
              <a:off x="5245143" y="3986881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A755445-4058-1F94-8959-BA7105F66775}"/>
                </a:ext>
              </a:extLst>
            </p:cNvPr>
            <p:cNvSpPr/>
            <p:nvPr/>
          </p:nvSpPr>
          <p:spPr>
            <a:xfrm>
              <a:off x="3402845" y="3986881"/>
              <a:ext cx="345152" cy="343237"/>
            </a:xfrm>
            <a:prstGeom prst="ellipse">
              <a:avLst/>
            </a:prstGeom>
            <a:solidFill>
              <a:srgbClr val="C8A5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262BB4B-46A4-A960-9161-AF62A69F9C1C}"/>
                </a:ext>
              </a:extLst>
            </p:cNvPr>
            <p:cNvSpPr/>
            <p:nvPr/>
          </p:nvSpPr>
          <p:spPr>
            <a:xfrm>
              <a:off x="2481696" y="3986881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2155D7B-32E8-94A4-B2A7-1B9412421093}"/>
                </a:ext>
              </a:extLst>
            </p:cNvPr>
            <p:cNvSpPr/>
            <p:nvPr/>
          </p:nvSpPr>
          <p:spPr>
            <a:xfrm>
              <a:off x="6166292" y="3986881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3003AD6-DDAD-2A2E-D7FE-2C95C35B502B}"/>
                </a:ext>
              </a:extLst>
            </p:cNvPr>
            <p:cNvSpPr/>
            <p:nvPr/>
          </p:nvSpPr>
          <p:spPr>
            <a:xfrm>
              <a:off x="4323994" y="3986881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223C54B-02F3-FB7F-711B-BDEFEA473EC3}"/>
                </a:ext>
              </a:extLst>
            </p:cNvPr>
            <p:cNvCxnSpPr>
              <a:cxnSpLocks/>
              <a:stCxn id="21" idx="3"/>
              <a:endCxn id="29" idx="0"/>
            </p:cNvCxnSpPr>
            <p:nvPr/>
          </p:nvCxnSpPr>
          <p:spPr>
            <a:xfrm flipH="1">
              <a:off x="1733123" y="3154988"/>
              <a:ext cx="345492" cy="83189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BB2F443-9229-7582-51C8-4B1968987125}"/>
                </a:ext>
              </a:extLst>
            </p:cNvPr>
            <p:cNvCxnSpPr>
              <a:cxnSpLocks/>
              <a:stCxn id="21" idx="5"/>
              <a:endCxn id="33" idx="0"/>
            </p:cNvCxnSpPr>
            <p:nvPr/>
          </p:nvCxnSpPr>
          <p:spPr>
            <a:xfrm>
              <a:off x="2322675" y="3154988"/>
              <a:ext cx="331597" cy="83189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D164074-2A6D-42DF-856B-7367DA033635}"/>
                </a:ext>
              </a:extLst>
            </p:cNvPr>
            <p:cNvCxnSpPr>
              <a:cxnSpLocks/>
              <a:stCxn id="24" idx="5"/>
            </p:cNvCxnSpPr>
            <p:nvPr/>
          </p:nvCxnSpPr>
          <p:spPr>
            <a:xfrm>
              <a:off x="4162152" y="3159538"/>
              <a:ext cx="306717" cy="8273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0A8FB7D-969C-C1B3-60D1-33B3E40969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7142" y="3175791"/>
              <a:ext cx="345492" cy="83189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6C58A6B-23A3-A58A-9B47-927306DBC5A8}"/>
                </a:ext>
              </a:extLst>
            </p:cNvPr>
            <p:cNvCxnSpPr>
              <a:cxnSpLocks/>
            </p:cNvCxnSpPr>
            <p:nvPr/>
          </p:nvCxnSpPr>
          <p:spPr>
            <a:xfrm>
              <a:off x="5958796" y="3144158"/>
              <a:ext cx="306717" cy="8273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59714C7-9CF0-C5F9-FBC5-41FFA7E983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9389" y="3145042"/>
              <a:ext cx="345492" cy="83189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5CC6CDB-475A-D3BB-6BF8-374ADA0642BA}"/>
                </a:ext>
              </a:extLst>
            </p:cNvPr>
            <p:cNvSpPr/>
            <p:nvPr/>
          </p:nvSpPr>
          <p:spPr>
            <a:xfrm>
              <a:off x="2934459" y="5129183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4A67A4A-8FCE-3B1C-C138-2FE8CDC1CE6E}"/>
                </a:ext>
              </a:extLst>
            </p:cNvPr>
            <p:cNvSpPr/>
            <p:nvPr/>
          </p:nvSpPr>
          <p:spPr>
            <a:xfrm>
              <a:off x="3855608" y="5129183"/>
              <a:ext cx="345152" cy="34323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6591B64-A341-3725-05B0-F8E6EFF72BCF}"/>
                </a:ext>
              </a:extLst>
            </p:cNvPr>
            <p:cNvCxnSpPr>
              <a:cxnSpLocks/>
            </p:cNvCxnSpPr>
            <p:nvPr/>
          </p:nvCxnSpPr>
          <p:spPr>
            <a:xfrm>
              <a:off x="3684198" y="4282750"/>
              <a:ext cx="306717" cy="82734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731D9FF-D5FD-745D-C07A-43C2694F4C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5894" y="4283665"/>
              <a:ext cx="345492" cy="831893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71BD7FE-6B39-06B8-352E-2818960B1059}"/>
              </a:ext>
            </a:extLst>
          </p:cNvPr>
          <p:cNvGrpSpPr/>
          <p:nvPr/>
        </p:nvGrpSpPr>
        <p:grpSpPr>
          <a:xfrm>
            <a:off x="2399341" y="2200710"/>
            <a:ext cx="693793" cy="1748264"/>
            <a:chOff x="2399341" y="2200710"/>
            <a:chExt cx="693793" cy="174826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E3095B-4E1C-E3C4-97CE-5F75982BF537}"/>
                </a:ext>
              </a:extLst>
            </p:cNvPr>
            <p:cNvCxnSpPr>
              <a:cxnSpLocks/>
            </p:cNvCxnSpPr>
            <p:nvPr/>
          </p:nvCxnSpPr>
          <p:spPr>
            <a:xfrm>
              <a:off x="2399341" y="2905253"/>
              <a:ext cx="410990" cy="104372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2C84F0E-14D4-1440-BCDA-AC4F9A44B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9341" y="2200710"/>
              <a:ext cx="693793" cy="70187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871587-7F69-8B9B-6BD1-A036F255B867}"/>
              </a:ext>
            </a:extLst>
          </p:cNvPr>
          <p:cNvGrpSpPr/>
          <p:nvPr/>
        </p:nvGrpSpPr>
        <p:grpSpPr>
          <a:xfrm>
            <a:off x="3080731" y="2225383"/>
            <a:ext cx="1062952" cy="2776113"/>
            <a:chOff x="3080731" y="2225383"/>
            <a:chExt cx="1062952" cy="277611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B56EC56-2386-BF56-174D-0E41A641CB2D}"/>
                </a:ext>
              </a:extLst>
            </p:cNvPr>
            <p:cNvCxnSpPr>
              <a:cxnSpLocks/>
            </p:cNvCxnSpPr>
            <p:nvPr/>
          </p:nvCxnSpPr>
          <p:spPr>
            <a:xfrm>
              <a:off x="3732693" y="3957775"/>
              <a:ext cx="410990" cy="104372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B0EEF96-18D1-AE8B-435E-B3E45F7739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9095" y="3284208"/>
              <a:ext cx="299089" cy="67356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F418F2-7750-FD26-A38B-6347ADDBED7F}"/>
                </a:ext>
              </a:extLst>
            </p:cNvPr>
            <p:cNvCxnSpPr>
              <a:cxnSpLocks/>
            </p:cNvCxnSpPr>
            <p:nvPr/>
          </p:nvCxnSpPr>
          <p:spPr>
            <a:xfrm>
              <a:off x="3080731" y="2225383"/>
              <a:ext cx="947453" cy="105695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9396DE44-CF7C-0E85-83CD-5F77EB5E4B3B}"/>
              </a:ext>
            </a:extLst>
          </p:cNvPr>
          <p:cNvSpPr/>
          <p:nvPr/>
        </p:nvSpPr>
        <p:spPr>
          <a:xfrm>
            <a:off x="2749950" y="1672219"/>
            <a:ext cx="641990" cy="56061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A7DBA2-EFF7-027A-0973-63F40EF7F3EF}"/>
              </a:ext>
            </a:extLst>
          </p:cNvPr>
          <p:cNvSpPr/>
          <p:nvPr/>
        </p:nvSpPr>
        <p:spPr>
          <a:xfrm>
            <a:off x="1632800" y="4089850"/>
            <a:ext cx="152400" cy="1524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AA3CAE-1D3C-BA7D-6D60-191875567ED3}"/>
              </a:ext>
            </a:extLst>
          </p:cNvPr>
          <p:cNvSpPr/>
          <p:nvPr/>
        </p:nvSpPr>
        <p:spPr>
          <a:xfrm>
            <a:off x="7588408" y="2947943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ED196-7D7C-C84E-94CC-1B0CD9747FC5}"/>
              </a:ext>
            </a:extLst>
          </p:cNvPr>
          <p:cNvSpPr txBox="1"/>
          <p:nvPr/>
        </p:nvSpPr>
        <p:spPr>
          <a:xfrm>
            <a:off x="2774012" y="-6770"/>
            <a:ext cx="3133165" cy="584775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Sensitivity Oracle</a:t>
            </a:r>
            <a:endParaRPr lang="en-US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142B0E-3A43-6F0D-7B66-97B2ECC1E354}"/>
              </a:ext>
            </a:extLst>
          </p:cNvPr>
          <p:cNvSpPr txBox="1"/>
          <p:nvPr/>
        </p:nvSpPr>
        <p:spPr>
          <a:xfrm>
            <a:off x="899174" y="6124594"/>
            <a:ext cx="523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</a:t>
            </a:r>
            <a:r>
              <a:rPr lang="en-US" b="1" dirty="0"/>
              <a:t>internal </a:t>
            </a:r>
            <a:r>
              <a:rPr lang="en-US" dirty="0"/>
              <a:t>node stores only the </a:t>
            </a:r>
            <a:r>
              <a:rPr lang="en-US" b="1" u="sng" dirty="0">
                <a:solidFill>
                  <a:srgbClr val="7030A0"/>
                </a:solidFill>
              </a:rPr>
              <a:t>capacity</a:t>
            </a:r>
            <a:r>
              <a:rPr lang="en-US" dirty="0"/>
              <a:t> of the cut.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58B843-D27C-C7D9-B1EC-A5D1155A7DF7}"/>
                  </a:ext>
                </a:extLst>
              </p:cNvPr>
              <p:cNvSpPr txBox="1"/>
              <p:nvPr/>
            </p:nvSpPr>
            <p:spPr>
              <a:xfrm>
                <a:off x="-15318" y="1703752"/>
                <a:ext cx="1681038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IN" sz="1800" dirty="0">
                    <a:solidFill>
                      <a:srgbClr val="7030A0"/>
                    </a:solidFill>
                  </a:rPr>
                  <a:t>ReportCap</a:t>
                </a:r>
                <a:r>
                  <a:rPr lang="en-IN" sz="1800" dirty="0"/>
                  <a:t>(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IN" sz="1800" dirty="0"/>
                  <a:t>)</a:t>
                </a:r>
                <a:endParaRPr lang="en-I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58B843-D27C-C7D9-B1EC-A5D1155A7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18" y="1703752"/>
                <a:ext cx="1681038" cy="369332"/>
              </a:xfrm>
              <a:prstGeom prst="rect">
                <a:avLst/>
              </a:prstGeom>
              <a:blipFill>
                <a:blip r:embed="rId4"/>
                <a:stretch>
                  <a:fillRect l="-2985" t="-3226" r="-1493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365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ABBA90B-C7B6-99FC-260E-7441211B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6A20BE5D-5E90-9CBD-568B-E3573DF6D0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84899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Sensitivity Oracles for weighted graphs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err="1"/>
                  <a:t>Mincut</a:t>
                </a:r>
                <a:r>
                  <a:rPr lang="en-US" sz="2000" dirty="0"/>
                  <a:t> Cover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𝒗𝒊𝒕</m:t>
                        </m:r>
                      </m:sub>
                    </m:sSub>
                  </m:oMath>
                </a14:m>
                <a:r>
                  <a:rPr lang="en-IN" sz="2000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000" dirty="0"/>
                  <a:t>Compact structure for </a:t>
                </a:r>
                <a:r>
                  <a:rPr lang="en-IN" sz="2000" dirty="0" err="1"/>
                  <a:t>mincuts</a:t>
                </a:r>
                <a:r>
                  <a:rPr lang="en-IN" sz="20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𝒗𝒊𝒕</m:t>
                        </m:r>
                      </m:sub>
                    </m:sSub>
                  </m:oMath>
                </a14:m>
                <a:endParaRPr lang="en-IN" sz="2000" dirty="0"/>
              </a:p>
              <a:p>
                <a:pPr marL="0" indent="0">
                  <a:buNone/>
                </a:pPr>
                <a:endParaRPr lang="en-IN" sz="2000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6A20BE5D-5E90-9CBD-568B-E3573DF6D0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84899"/>
              </a:xfrm>
              <a:blipFill>
                <a:blip r:embed="rId2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ardrop 6">
            <a:extLst>
              <a:ext uri="{FF2B5EF4-FFF2-40B4-BE49-F238E27FC236}">
                <a16:creationId xmlns:a16="http://schemas.microsoft.com/office/drawing/2014/main" id="{9204625F-9A82-66C6-7D2D-CC0249DD5589}"/>
              </a:ext>
            </a:extLst>
          </p:cNvPr>
          <p:cNvSpPr/>
          <p:nvPr/>
        </p:nvSpPr>
        <p:spPr>
          <a:xfrm rot="8017340">
            <a:off x="3055093" y="1201013"/>
            <a:ext cx="3058980" cy="3075983"/>
          </a:xfrm>
          <a:prstGeom prst="teardrop">
            <a:avLst/>
          </a:prstGeom>
          <a:solidFill>
            <a:srgbClr val="C8A5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09A9F13E-8170-6903-152F-B68FA065ED6A}"/>
              </a:ext>
            </a:extLst>
          </p:cNvPr>
          <p:cNvSpPr/>
          <p:nvPr/>
        </p:nvSpPr>
        <p:spPr>
          <a:xfrm rot="8017340">
            <a:off x="3837432" y="2962297"/>
            <a:ext cx="1560857" cy="1489945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F4D629-97C6-6686-E3E0-2638DE324CCA}"/>
                  </a:ext>
                </a:extLst>
              </p:cNvPr>
              <p:cNvSpPr txBox="1"/>
              <p:nvPr/>
            </p:nvSpPr>
            <p:spPr>
              <a:xfrm>
                <a:off x="4328720" y="3355595"/>
                <a:ext cx="724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IN" sz="1800" dirty="0"/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F4D629-97C6-6686-E3E0-2638DE324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720" y="3355595"/>
                <a:ext cx="72481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19D061-398B-E696-F64B-270E633843F5}"/>
                  </a:ext>
                </a:extLst>
              </p:cNvPr>
              <p:cNvSpPr txBox="1"/>
              <p:nvPr/>
            </p:nvSpPr>
            <p:spPr>
              <a:xfrm>
                <a:off x="4301940" y="1960709"/>
                <a:ext cx="631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𝒗𝒊𝒕</m:t>
                        </m:r>
                      </m:sub>
                    </m:sSub>
                  </m:oMath>
                </a14:m>
                <a:r>
                  <a:rPr lang="en-IN" sz="1800" dirty="0"/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19D061-398B-E696-F64B-270E63384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940" y="1960709"/>
                <a:ext cx="6318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66E5328-7CB2-6C10-66E3-4048F0966A80}"/>
              </a:ext>
            </a:extLst>
          </p:cNvPr>
          <p:cNvSpPr txBox="1"/>
          <p:nvPr/>
        </p:nvSpPr>
        <p:spPr>
          <a:xfrm>
            <a:off x="2636213" y="-19965"/>
            <a:ext cx="3248005" cy="584775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Main Questions</a:t>
            </a:r>
            <a:endParaRPr lang="en-IN" sz="32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03E185-BDBF-4EDE-FC3D-0F27A78CBD30}"/>
                  </a:ext>
                </a:extLst>
              </p:cNvPr>
              <p:cNvSpPr txBox="1"/>
              <p:nvPr/>
            </p:nvSpPr>
            <p:spPr>
              <a:xfrm>
                <a:off x="5555673" y="5818909"/>
                <a:ext cx="135223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DAGs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03E185-BDBF-4EDE-FC3D-0F27A78CB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73" y="5818909"/>
                <a:ext cx="1352230" cy="369332"/>
              </a:xfrm>
              <a:prstGeom prst="rect">
                <a:avLst/>
              </a:prstGeom>
              <a:blipFill>
                <a:blip r:embed="rId5"/>
                <a:stretch>
                  <a:fillRect t="-6667" r="-280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69BC869-882B-594F-2779-860907D80200}"/>
              </a:ext>
            </a:extLst>
          </p:cNvPr>
          <p:cNvSpPr txBox="1"/>
          <p:nvPr/>
        </p:nvSpPr>
        <p:spPr>
          <a:xfrm>
            <a:off x="5555673" y="6241191"/>
            <a:ext cx="355071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Characterization: 1-Transversal cuts </a:t>
            </a:r>
          </a:p>
        </p:txBody>
      </p:sp>
    </p:spTree>
    <p:extLst>
      <p:ext uri="{BB962C8B-B14F-4D97-AF65-F5344CB8AC3E}">
        <p14:creationId xmlns:p14="http://schemas.microsoft.com/office/powerpoint/2010/main" val="4083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2A5F-4ED5-EE1D-51C3-0714C6D3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0762"/>
            <a:ext cx="7886700" cy="1325563"/>
          </a:xfrm>
        </p:spPr>
        <p:txBody>
          <a:bodyPr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2DDDC-4674-BCBF-AB82-0DDD03652E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IN" sz="24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IN" sz="2400" dirty="0">
                    <a:solidFill>
                      <a:srgbClr val="C00000"/>
                    </a:solidFill>
                  </a:rPr>
                  <a:t>Q1</a:t>
                </a:r>
                <a:r>
                  <a:rPr lang="en-IN" sz="2400" dirty="0"/>
                  <a:t>: Design an efficient algorithm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𝒗𝒊𝒕</m:t>
                        </m:r>
                      </m:sub>
                    </m:sSub>
                  </m:oMath>
                </a14:m>
                <a:endParaRPr lang="en-IN" sz="24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IN" sz="2400" dirty="0"/>
                  <a:t>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2400" dirty="0"/>
                  <a:t>maxflow computation ?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2400" b="0" dirty="0"/>
                  <a:t>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2400" dirty="0"/>
                  <a:t>time complexity algorithm ?</a:t>
                </a:r>
              </a:p>
              <a:p>
                <a:pPr marL="0" indent="0">
                  <a:buNone/>
                </a:pPr>
                <a:endParaRPr lang="en-IN" sz="2400" dirty="0"/>
              </a:p>
              <a:p>
                <a:pPr marL="0" indent="0">
                  <a:buNone/>
                </a:pPr>
                <a:r>
                  <a:rPr lang="en-IN" sz="2400" dirty="0">
                    <a:solidFill>
                      <a:srgbClr val="C00000"/>
                    </a:solidFill>
                  </a:rPr>
                  <a:t>Q2</a:t>
                </a:r>
                <a:r>
                  <a:rPr lang="en-IN" sz="2400" dirty="0"/>
                  <a:t>: How to handle multiple failures</a:t>
                </a:r>
                <a:r>
                  <a:rPr lang="en-IN" sz="2400"/>
                  <a:t>/insertions ?</a:t>
                </a:r>
                <a:endParaRPr lang="en-IN" sz="2400" dirty="0"/>
              </a:p>
              <a:p>
                <a:pPr marL="0" indent="0">
                  <a:buNone/>
                </a:pPr>
                <a:endParaRPr lang="en-IN" sz="2400" dirty="0"/>
              </a:p>
              <a:p>
                <a:pPr>
                  <a:buFont typeface="Wingdings" pitchFamily="2" charset="2"/>
                  <a:buChar char="Ø"/>
                </a:pPr>
                <a:endParaRPr lang="en-IN" sz="2400" dirty="0"/>
              </a:p>
              <a:p>
                <a:pPr>
                  <a:buFont typeface="Wingdings" pitchFamily="2" charset="2"/>
                  <a:buChar char="Ø"/>
                </a:pPr>
                <a:endParaRPr lang="en-IN" sz="2400" dirty="0"/>
              </a:p>
              <a:p>
                <a:pPr>
                  <a:buFont typeface="Wingdings" pitchFamily="2" charset="2"/>
                  <a:buChar char="Ø"/>
                </a:pPr>
                <a:endParaRPr lang="en-IN" dirty="0"/>
              </a:p>
              <a:p>
                <a:pPr>
                  <a:buFont typeface="Wingdings" pitchFamily="2" charset="2"/>
                  <a:buChar char="Ø"/>
                </a:pPr>
                <a:endParaRPr lang="en-IN" dirty="0"/>
              </a:p>
              <a:p>
                <a:pPr>
                  <a:buFont typeface="Wingdings" pitchFamily="2" charset="2"/>
                  <a:buChar char="Ø"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2DDDC-4674-BCBF-AB82-0DDD03652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D356214-74BC-0D83-D3DB-2614C0856B2B}"/>
              </a:ext>
            </a:extLst>
          </p:cNvPr>
          <p:cNvSpPr txBox="1"/>
          <p:nvPr/>
        </p:nvSpPr>
        <p:spPr>
          <a:xfrm>
            <a:off x="2636213" y="-19965"/>
            <a:ext cx="3377848" cy="584775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Open Questions</a:t>
            </a:r>
            <a:endParaRPr lang="en-IN" sz="32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25437-C20E-281E-B179-9314B5AC9EB7}"/>
              </a:ext>
            </a:extLst>
          </p:cNvPr>
          <p:cNvSpPr txBox="1"/>
          <p:nvPr/>
        </p:nvSpPr>
        <p:spPr>
          <a:xfrm>
            <a:off x="3879273" y="5707906"/>
            <a:ext cx="115339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036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D81C1-9534-76DC-DBA4-2ED10293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3600" dirty="0">
                <a:latin typeface="Arial Rounded MT Bold" panose="020F0704030504030204" pitchFamily="34" charset="0"/>
              </a:rPr>
            </a:b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D2C9E-0970-77A0-D425-15B88CA47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DC3BA1-5FAA-ECFD-4DF7-CC6D5695B644}"/>
              </a:ext>
            </a:extLst>
          </p:cNvPr>
          <p:cNvSpPr/>
          <p:nvPr/>
        </p:nvSpPr>
        <p:spPr>
          <a:xfrm>
            <a:off x="1009224" y="3472468"/>
            <a:ext cx="391162" cy="408496"/>
          </a:xfrm>
          <a:prstGeom prst="ellipse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07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B41A555-B58D-F3DD-2878-01F8ECCE975A}"/>
              </a:ext>
            </a:extLst>
          </p:cNvPr>
          <p:cNvSpPr/>
          <p:nvPr/>
        </p:nvSpPr>
        <p:spPr>
          <a:xfrm>
            <a:off x="7532362" y="3516801"/>
            <a:ext cx="418164" cy="440215"/>
          </a:xfrm>
          <a:prstGeom prst="ellipse">
            <a:avLst/>
          </a:prstGeom>
          <a:solidFill>
            <a:schemeClr val="accent2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07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C141F8-7B0B-79FC-890C-23CE11256FAF}"/>
              </a:ext>
            </a:extLst>
          </p:cNvPr>
          <p:cNvSpPr/>
          <p:nvPr/>
        </p:nvSpPr>
        <p:spPr>
          <a:xfrm>
            <a:off x="3338476" y="3502129"/>
            <a:ext cx="473378" cy="4548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35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908B4A-8C21-31F2-CDA4-24A6FC8D75FC}"/>
              </a:ext>
            </a:extLst>
          </p:cNvPr>
          <p:cNvSpPr/>
          <p:nvPr/>
        </p:nvSpPr>
        <p:spPr>
          <a:xfrm>
            <a:off x="2792785" y="4763799"/>
            <a:ext cx="520125" cy="48853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35" b="1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3DBE67-9DC4-5A0E-C020-DD189BFD9578}"/>
              </a:ext>
            </a:extLst>
          </p:cNvPr>
          <p:cNvSpPr/>
          <p:nvPr/>
        </p:nvSpPr>
        <p:spPr>
          <a:xfrm>
            <a:off x="6111130" y="1987439"/>
            <a:ext cx="452589" cy="46469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35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DC0EEB-68CB-EC47-110E-9DA409C2F508}"/>
              </a:ext>
            </a:extLst>
          </p:cNvPr>
          <p:cNvSpPr/>
          <p:nvPr/>
        </p:nvSpPr>
        <p:spPr>
          <a:xfrm>
            <a:off x="4635641" y="4753129"/>
            <a:ext cx="534201" cy="50892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26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BD1021-0C17-6DC1-E56A-AE85037E82D3}"/>
              </a:ext>
            </a:extLst>
          </p:cNvPr>
          <p:cNvSpPr/>
          <p:nvPr/>
        </p:nvSpPr>
        <p:spPr>
          <a:xfrm>
            <a:off x="2792786" y="1987428"/>
            <a:ext cx="474821" cy="4647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07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3C355C-D853-E74B-6CD0-FF3AF30135A2}"/>
              </a:ext>
            </a:extLst>
          </p:cNvPr>
          <p:cNvSpPr/>
          <p:nvPr/>
        </p:nvSpPr>
        <p:spPr>
          <a:xfrm>
            <a:off x="4377841" y="1987595"/>
            <a:ext cx="445830" cy="4561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26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81D84A-0B8A-183D-5814-29F6F85796B3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3267607" y="2215670"/>
            <a:ext cx="1110234" cy="411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21B22E-512E-9820-A5A7-2C7E7B5FCE77}"/>
              </a:ext>
            </a:extLst>
          </p:cNvPr>
          <p:cNvCxnSpPr>
            <a:cxnSpLocks/>
            <a:stCxn id="8" idx="5"/>
            <a:endCxn id="5" idx="0"/>
          </p:cNvCxnSpPr>
          <p:nvPr/>
        </p:nvCxnSpPr>
        <p:spPr>
          <a:xfrm>
            <a:off x="6497439" y="2384080"/>
            <a:ext cx="1244005" cy="113272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B8740C-B6A2-A0A2-C446-071BDF4AE8AF}"/>
              </a:ext>
            </a:extLst>
          </p:cNvPr>
          <p:cNvCxnSpPr>
            <a:cxnSpLocks/>
            <a:stCxn id="11" idx="6"/>
            <a:endCxn id="8" idx="2"/>
          </p:cNvCxnSpPr>
          <p:nvPr/>
        </p:nvCxnSpPr>
        <p:spPr>
          <a:xfrm>
            <a:off x="4823671" y="2215670"/>
            <a:ext cx="1287459" cy="41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69462D-FB5D-9162-069A-FB68D2C2AE54}"/>
              </a:ext>
            </a:extLst>
          </p:cNvPr>
          <p:cNvCxnSpPr>
            <a:cxnSpLocks/>
            <a:stCxn id="7" idx="7"/>
            <a:endCxn id="6" idx="4"/>
          </p:cNvCxnSpPr>
          <p:nvPr/>
        </p:nvCxnSpPr>
        <p:spPr>
          <a:xfrm flipV="1">
            <a:off x="3236739" y="3957016"/>
            <a:ext cx="338426" cy="87832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ECBCAD-BD6C-AEAF-C2E0-C91242A4B0F0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1343102" y="3821141"/>
            <a:ext cx="1449683" cy="11869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FF0D6C-B562-5292-4F29-6C71942CA906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3198071" y="2384079"/>
            <a:ext cx="440289" cy="1118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3E2C4EB-BFF0-C1DB-84E1-203E2E12D691}"/>
              </a:ext>
            </a:extLst>
          </p:cNvPr>
          <p:cNvSpPr/>
          <p:nvPr/>
        </p:nvSpPr>
        <p:spPr>
          <a:xfrm>
            <a:off x="5266146" y="3472468"/>
            <a:ext cx="491308" cy="5054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35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A28C2C-DC04-7498-D10E-82B69BE9EA23}"/>
              </a:ext>
            </a:extLst>
          </p:cNvPr>
          <p:cNvCxnSpPr>
            <a:cxnSpLocks/>
            <a:stCxn id="6" idx="6"/>
            <a:endCxn id="18" idx="2"/>
          </p:cNvCxnSpPr>
          <p:nvPr/>
        </p:nvCxnSpPr>
        <p:spPr>
          <a:xfrm flipV="1">
            <a:off x="3811854" y="3725187"/>
            <a:ext cx="1454292" cy="43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725949-ABA5-F920-2EB4-8467FE410494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 flipV="1">
            <a:off x="3312910" y="5007590"/>
            <a:ext cx="1322731" cy="4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245C09C0-A6AE-210C-F8CF-B7A69ADA5788}"/>
              </a:ext>
            </a:extLst>
          </p:cNvPr>
          <p:cNvSpPr/>
          <p:nvPr/>
        </p:nvSpPr>
        <p:spPr>
          <a:xfrm>
            <a:off x="6111130" y="4724357"/>
            <a:ext cx="497892" cy="53769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35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596ED5-0B5F-DF29-B382-FD142963A084}"/>
              </a:ext>
            </a:extLst>
          </p:cNvPr>
          <p:cNvCxnSpPr>
            <a:cxnSpLocks/>
            <a:stCxn id="9" idx="6"/>
            <a:endCxn id="21" idx="2"/>
          </p:cNvCxnSpPr>
          <p:nvPr/>
        </p:nvCxnSpPr>
        <p:spPr>
          <a:xfrm flipV="1">
            <a:off x="5169842" y="4993204"/>
            <a:ext cx="941288" cy="143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1729DA2-14AB-19CA-7C03-E21B36E6E0DF}"/>
              </a:ext>
            </a:extLst>
          </p:cNvPr>
          <p:cNvCxnSpPr>
            <a:cxnSpLocks/>
            <a:stCxn id="18" idx="4"/>
            <a:endCxn id="21" idx="1"/>
          </p:cNvCxnSpPr>
          <p:nvPr/>
        </p:nvCxnSpPr>
        <p:spPr>
          <a:xfrm>
            <a:off x="5511800" y="3977906"/>
            <a:ext cx="672245" cy="8251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6997EE-FEA0-97E3-24AF-6B9B0C04F624}"/>
              </a:ext>
            </a:extLst>
          </p:cNvPr>
          <p:cNvCxnSpPr>
            <a:cxnSpLocks/>
            <a:stCxn id="21" idx="6"/>
            <a:endCxn id="5" idx="4"/>
          </p:cNvCxnSpPr>
          <p:nvPr/>
        </p:nvCxnSpPr>
        <p:spPr>
          <a:xfrm flipV="1">
            <a:off x="6609022" y="3957016"/>
            <a:ext cx="1132422" cy="10361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2D20A61-1712-B7A8-60AB-8BC35AB6D521}"/>
              </a:ext>
            </a:extLst>
          </p:cNvPr>
          <p:cNvCxnSpPr>
            <a:cxnSpLocks/>
            <a:stCxn id="4" idx="7"/>
            <a:endCxn id="10" idx="2"/>
          </p:cNvCxnSpPr>
          <p:nvPr/>
        </p:nvCxnSpPr>
        <p:spPr>
          <a:xfrm flipV="1">
            <a:off x="1343102" y="2219781"/>
            <a:ext cx="1449684" cy="13125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032397-15E9-EE83-CE72-5FC7D2F36EAA}"/>
                  </a:ext>
                </a:extLst>
              </p:cNvPr>
              <p:cNvSpPr txBox="1"/>
              <p:nvPr/>
            </p:nvSpPr>
            <p:spPr>
              <a:xfrm>
                <a:off x="3527720" y="1912569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032397-15E9-EE83-CE72-5FC7D2F36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720" y="1912569"/>
                <a:ext cx="528897" cy="307777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89E561-41F5-FE58-DB2A-A69F294A529A}"/>
                  </a:ext>
                </a:extLst>
              </p:cNvPr>
              <p:cNvSpPr txBox="1"/>
              <p:nvPr/>
            </p:nvSpPr>
            <p:spPr>
              <a:xfrm>
                <a:off x="5202951" y="1853508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89E561-41F5-FE58-DB2A-A69F294A5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51" y="1853508"/>
                <a:ext cx="528897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1E6F91E-9977-0965-995D-6E533669F09F}"/>
                  </a:ext>
                </a:extLst>
              </p:cNvPr>
              <p:cNvSpPr txBox="1"/>
              <p:nvPr/>
            </p:nvSpPr>
            <p:spPr>
              <a:xfrm>
                <a:off x="6874721" y="2455401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1E6F91E-9977-0965-995D-6E533669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721" y="2455401"/>
                <a:ext cx="528897" cy="307777"/>
              </a:xfrm>
              <a:prstGeom prst="rect">
                <a:avLst/>
              </a:prstGeom>
              <a:blipFill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B1C77AC-8611-4448-29F9-6F8077A7EB67}"/>
                  </a:ext>
                </a:extLst>
              </p:cNvPr>
              <p:cNvSpPr txBox="1"/>
              <p:nvPr/>
            </p:nvSpPr>
            <p:spPr>
              <a:xfrm>
                <a:off x="1776458" y="2452133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B1C77AC-8611-4448-29F9-6F8077A7E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458" y="2452133"/>
                <a:ext cx="528897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918C646-D04C-E06F-1FC2-D3FC1A6EBE22}"/>
                  </a:ext>
                </a:extLst>
              </p:cNvPr>
              <p:cNvSpPr txBox="1"/>
              <p:nvPr/>
            </p:nvSpPr>
            <p:spPr>
              <a:xfrm>
                <a:off x="3234404" y="2672008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918C646-D04C-E06F-1FC2-D3FC1A6EB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04" y="2672008"/>
                <a:ext cx="528897" cy="307777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2F46B9-7A90-7152-4289-FC10D64B260F}"/>
                  </a:ext>
                </a:extLst>
              </p:cNvPr>
              <p:cNvSpPr txBox="1"/>
              <p:nvPr/>
            </p:nvSpPr>
            <p:spPr>
              <a:xfrm>
                <a:off x="1776458" y="4021190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2F46B9-7A90-7152-4289-FC10D64B2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458" y="4021190"/>
                <a:ext cx="528897" cy="307777"/>
              </a:xfrm>
              <a:prstGeom prst="rect">
                <a:avLst/>
              </a:prstGeom>
              <a:blipFill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AAA4E3-7212-E409-7162-4FFBC7AA8F08}"/>
                  </a:ext>
                </a:extLst>
              </p:cNvPr>
              <p:cNvSpPr txBox="1"/>
              <p:nvPr/>
            </p:nvSpPr>
            <p:spPr>
              <a:xfrm>
                <a:off x="4242723" y="3318579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AAA4E3-7212-E409-7162-4FFBC7AA8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723" y="3318579"/>
                <a:ext cx="528897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874076-6A41-B733-33DA-5EC458C253B0}"/>
                  </a:ext>
                </a:extLst>
              </p:cNvPr>
              <p:cNvSpPr txBox="1"/>
              <p:nvPr/>
            </p:nvSpPr>
            <p:spPr>
              <a:xfrm>
                <a:off x="3702308" y="4692620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1874076-6A41-B733-33DA-5EC458C2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308" y="4692620"/>
                <a:ext cx="528897" cy="307777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6FD4C4-DD0B-C70B-07A4-3B261D59A910}"/>
                  </a:ext>
                </a:extLst>
              </p:cNvPr>
              <p:cNvSpPr txBox="1"/>
              <p:nvPr/>
            </p:nvSpPr>
            <p:spPr>
              <a:xfrm>
                <a:off x="5467400" y="2733273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6FD4C4-DD0B-C70B-07A4-3B261D59A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400" y="2733273"/>
                <a:ext cx="528897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DB1DB4C-8744-65E5-2266-7FAF14712F42}"/>
                  </a:ext>
                </a:extLst>
              </p:cNvPr>
              <p:cNvSpPr txBox="1"/>
              <p:nvPr/>
            </p:nvSpPr>
            <p:spPr>
              <a:xfrm>
                <a:off x="6900048" y="4106827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DB1DB4C-8744-65E5-2266-7FAF14712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48" y="4106827"/>
                <a:ext cx="528897" cy="307777"/>
              </a:xfrm>
              <a:prstGeom prst="rect">
                <a:avLst/>
              </a:prstGeom>
              <a:blipFill>
                <a:blip r:embed="rId1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72A978F-A4CD-D0C4-E945-1CCD113D941C}"/>
                  </a:ext>
                </a:extLst>
              </p:cNvPr>
              <p:cNvSpPr txBox="1"/>
              <p:nvPr/>
            </p:nvSpPr>
            <p:spPr>
              <a:xfrm>
                <a:off x="5289487" y="4664348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72A978F-A4CD-D0C4-E945-1CCD113D9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487" y="4664348"/>
                <a:ext cx="528897" cy="307777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9082DDC-9F6F-DCE7-A9CB-21B05538A382}"/>
                  </a:ext>
                </a:extLst>
              </p:cNvPr>
              <p:cNvSpPr txBox="1"/>
              <p:nvPr/>
            </p:nvSpPr>
            <p:spPr>
              <a:xfrm>
                <a:off x="3350491" y="4373285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9082DDC-9F6F-DCE7-A9CB-21B05538A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491" y="4373285"/>
                <a:ext cx="528897" cy="307777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5DF0087-15D0-21ED-5BFB-9FBDDDAEFABD}"/>
                  </a:ext>
                </a:extLst>
              </p:cNvPr>
              <p:cNvSpPr txBox="1"/>
              <p:nvPr/>
            </p:nvSpPr>
            <p:spPr>
              <a:xfrm>
                <a:off x="5985683" y="4052717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5DF0087-15D0-21ED-5BFB-9FBDDDAEF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683" y="4052717"/>
                <a:ext cx="528897" cy="307777"/>
              </a:xfrm>
              <a:prstGeom prst="rect">
                <a:avLst/>
              </a:prstGeom>
              <a:blipFill>
                <a:blip r:embed="rId1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06E81C7-E1C8-E6FB-830F-F8770DF5E147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3052848" y="3890399"/>
            <a:ext cx="354953" cy="873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82FBEC-9F49-A0BA-7E78-8FCD0B716F77}"/>
                  </a:ext>
                </a:extLst>
              </p:cNvPr>
              <p:cNvSpPr txBox="1"/>
              <p:nvPr/>
            </p:nvSpPr>
            <p:spPr>
              <a:xfrm>
                <a:off x="2826966" y="4040930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82FBEC-9F49-A0BA-7E78-8FCD0B716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966" y="4040930"/>
                <a:ext cx="528897" cy="307777"/>
              </a:xfrm>
              <a:prstGeom prst="rect">
                <a:avLst/>
              </a:prstGeom>
              <a:blipFill>
                <a:blip r:embed="rId1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92C1363-F10A-A2CF-C5AF-7D716EA98A62}"/>
              </a:ext>
            </a:extLst>
          </p:cNvPr>
          <p:cNvCxnSpPr>
            <a:cxnSpLocks/>
            <a:stCxn id="21" idx="0"/>
            <a:endCxn id="18" idx="5"/>
          </p:cNvCxnSpPr>
          <p:nvPr/>
        </p:nvCxnSpPr>
        <p:spPr>
          <a:xfrm flipH="1" flipV="1">
            <a:off x="5685504" y="3903886"/>
            <a:ext cx="674572" cy="8204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605CD19-D8BD-86C9-413E-E94BBA5C575D}"/>
                  </a:ext>
                </a:extLst>
              </p:cNvPr>
              <p:cNvSpPr txBox="1"/>
              <p:nvPr/>
            </p:nvSpPr>
            <p:spPr>
              <a:xfrm>
                <a:off x="5395052" y="4306313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605CD19-D8BD-86C9-413E-E94BBA5C5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052" y="4306313"/>
                <a:ext cx="528897" cy="307777"/>
              </a:xfrm>
              <a:prstGeom prst="rect">
                <a:avLst/>
              </a:prstGeom>
              <a:blipFill>
                <a:blip r:embed="rId1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2D14ACA-9591-640D-DCCE-393C3CDF153B}"/>
                  </a:ext>
                </a:extLst>
              </p:cNvPr>
              <p:cNvSpPr txBox="1"/>
              <p:nvPr/>
            </p:nvSpPr>
            <p:spPr>
              <a:xfrm>
                <a:off x="1023190" y="3868051"/>
                <a:ext cx="349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IN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2D14ACA-9591-640D-DCCE-393C3CDF1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90" y="3868051"/>
                <a:ext cx="3497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4442D3D-41ED-19A2-7BEC-1F318B935ABE}"/>
                  </a:ext>
                </a:extLst>
              </p:cNvPr>
              <p:cNvSpPr txBox="1"/>
              <p:nvPr/>
            </p:nvSpPr>
            <p:spPr>
              <a:xfrm>
                <a:off x="7858097" y="3786547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IN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4442D3D-41ED-19A2-7BEC-1F318B935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097" y="3786547"/>
                <a:ext cx="334579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CDB2E2E-0963-B4FF-8BB6-FBF6CFB8C160}"/>
              </a:ext>
            </a:extLst>
          </p:cNvPr>
          <p:cNvCxnSpPr>
            <a:cxnSpLocks/>
          </p:cNvCxnSpPr>
          <p:nvPr/>
        </p:nvCxnSpPr>
        <p:spPr>
          <a:xfrm>
            <a:off x="1343101" y="3805651"/>
            <a:ext cx="1449683" cy="1186926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D9189F-DAC5-11A8-7291-17C186363018}"/>
              </a:ext>
            </a:extLst>
          </p:cNvPr>
          <p:cNvCxnSpPr>
            <a:cxnSpLocks/>
          </p:cNvCxnSpPr>
          <p:nvPr/>
        </p:nvCxnSpPr>
        <p:spPr>
          <a:xfrm flipV="1">
            <a:off x="1343101" y="2204291"/>
            <a:ext cx="1449684" cy="131251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FFFD78B-1276-65F1-DC8E-50C0E75BB14F}"/>
              </a:ext>
            </a:extLst>
          </p:cNvPr>
          <p:cNvCxnSpPr>
            <a:cxnSpLocks/>
          </p:cNvCxnSpPr>
          <p:nvPr/>
        </p:nvCxnSpPr>
        <p:spPr>
          <a:xfrm flipV="1">
            <a:off x="3277682" y="2217794"/>
            <a:ext cx="1110234" cy="4111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E5F0C3-11AD-D5AB-12BA-2689746414D2}"/>
              </a:ext>
            </a:extLst>
          </p:cNvPr>
          <p:cNvCxnSpPr>
            <a:cxnSpLocks/>
          </p:cNvCxnSpPr>
          <p:nvPr/>
        </p:nvCxnSpPr>
        <p:spPr>
          <a:xfrm>
            <a:off x="4841364" y="2224850"/>
            <a:ext cx="1287459" cy="4116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EB2E4D7-6A59-42BE-E25B-5FC335B268F3}"/>
              </a:ext>
            </a:extLst>
          </p:cNvPr>
          <p:cNvCxnSpPr>
            <a:cxnSpLocks/>
          </p:cNvCxnSpPr>
          <p:nvPr/>
        </p:nvCxnSpPr>
        <p:spPr>
          <a:xfrm>
            <a:off x="6488809" y="2375740"/>
            <a:ext cx="1244005" cy="1132721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E9491BB-409B-EA95-CF52-0536223B5A74}"/>
              </a:ext>
            </a:extLst>
          </p:cNvPr>
          <p:cNvCxnSpPr>
            <a:cxnSpLocks/>
          </p:cNvCxnSpPr>
          <p:nvPr/>
        </p:nvCxnSpPr>
        <p:spPr>
          <a:xfrm>
            <a:off x="3175856" y="2370706"/>
            <a:ext cx="482211" cy="121529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980A5A2-9C27-7933-1CC7-F96929ADC896}"/>
              </a:ext>
            </a:extLst>
          </p:cNvPr>
          <p:cNvCxnSpPr>
            <a:cxnSpLocks/>
          </p:cNvCxnSpPr>
          <p:nvPr/>
        </p:nvCxnSpPr>
        <p:spPr>
          <a:xfrm flipV="1">
            <a:off x="3828297" y="3726516"/>
            <a:ext cx="1454292" cy="4386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FB60362-E15D-EC8F-B99A-49DAB0E52F30}"/>
              </a:ext>
            </a:extLst>
          </p:cNvPr>
          <p:cNvCxnSpPr>
            <a:cxnSpLocks/>
          </p:cNvCxnSpPr>
          <p:nvPr/>
        </p:nvCxnSpPr>
        <p:spPr>
          <a:xfrm flipV="1">
            <a:off x="5596406" y="2409890"/>
            <a:ext cx="665610" cy="10883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D344F72-C4C9-2FB4-B5B1-764A510FBA51}"/>
              </a:ext>
            </a:extLst>
          </p:cNvPr>
          <p:cNvCxnSpPr>
            <a:cxnSpLocks/>
          </p:cNvCxnSpPr>
          <p:nvPr/>
        </p:nvCxnSpPr>
        <p:spPr>
          <a:xfrm flipV="1">
            <a:off x="3338476" y="5017783"/>
            <a:ext cx="1322731" cy="477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DADE26C-DC0C-726F-68C8-FAE62C474F67}"/>
              </a:ext>
            </a:extLst>
          </p:cNvPr>
          <p:cNvCxnSpPr>
            <a:cxnSpLocks/>
          </p:cNvCxnSpPr>
          <p:nvPr/>
        </p:nvCxnSpPr>
        <p:spPr>
          <a:xfrm flipV="1">
            <a:off x="5178396" y="4994026"/>
            <a:ext cx="941288" cy="14386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FCED057-3EF9-8E2E-CDD1-3B1916407B1F}"/>
              </a:ext>
            </a:extLst>
          </p:cNvPr>
          <p:cNvCxnSpPr>
            <a:cxnSpLocks/>
          </p:cNvCxnSpPr>
          <p:nvPr/>
        </p:nvCxnSpPr>
        <p:spPr>
          <a:xfrm flipV="1">
            <a:off x="6643884" y="3948676"/>
            <a:ext cx="1132422" cy="103618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185FF5-59A4-CA62-9EE4-48CF2C1D55D7}"/>
              </a:ext>
            </a:extLst>
          </p:cNvPr>
          <p:cNvCxnSpPr>
            <a:cxnSpLocks/>
          </p:cNvCxnSpPr>
          <p:nvPr/>
        </p:nvCxnSpPr>
        <p:spPr>
          <a:xfrm flipV="1">
            <a:off x="5606381" y="2407343"/>
            <a:ext cx="665610" cy="108838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36040F7-658C-F02B-8E79-CF7B5A693F0A}"/>
                  </a:ext>
                </a:extLst>
              </p:cNvPr>
              <p:cNvSpPr txBox="1"/>
              <p:nvPr/>
            </p:nvSpPr>
            <p:spPr>
              <a:xfrm>
                <a:off x="1851899" y="2904341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36040F7-658C-F02B-8E79-CF7B5A693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899" y="2904341"/>
                <a:ext cx="528897" cy="307777"/>
              </a:xfrm>
              <a:prstGeom prst="rect">
                <a:avLst/>
              </a:prstGeom>
              <a:blipFill>
                <a:blip r:embed="rId2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DB2E56E-5F7B-E4FC-84C6-43071AB16ADC}"/>
                  </a:ext>
                </a:extLst>
              </p:cNvPr>
              <p:cNvSpPr txBox="1"/>
              <p:nvPr/>
            </p:nvSpPr>
            <p:spPr>
              <a:xfrm>
                <a:off x="1428729" y="4167333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DB2E56E-5F7B-E4FC-84C6-43071AB16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29" y="4167333"/>
                <a:ext cx="528897" cy="307777"/>
              </a:xfrm>
              <a:prstGeom prst="rect">
                <a:avLst/>
              </a:prstGeom>
              <a:blipFill>
                <a:blip r:embed="rId21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4A6BA4E-D005-788C-E155-DBB3BCF70A97}"/>
                  </a:ext>
                </a:extLst>
              </p:cNvPr>
              <p:cNvSpPr txBox="1"/>
              <p:nvPr/>
            </p:nvSpPr>
            <p:spPr>
              <a:xfrm>
                <a:off x="3702308" y="5129025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4A6BA4E-D005-788C-E155-DBB3BCF70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308" y="5129025"/>
                <a:ext cx="528897" cy="307777"/>
              </a:xfrm>
              <a:prstGeom prst="rect">
                <a:avLst/>
              </a:prstGeom>
              <a:blipFill>
                <a:blip r:embed="rId2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32119FB-C885-4105-C249-598BA77EBCD9}"/>
                  </a:ext>
                </a:extLst>
              </p:cNvPr>
              <p:cNvSpPr txBox="1"/>
              <p:nvPr/>
            </p:nvSpPr>
            <p:spPr>
              <a:xfrm>
                <a:off x="5289486" y="5079012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32119FB-C885-4105-C249-598BA77EB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486" y="5079012"/>
                <a:ext cx="528897" cy="307777"/>
              </a:xfrm>
              <a:prstGeom prst="rect">
                <a:avLst/>
              </a:prstGeom>
              <a:blipFill>
                <a:blip r:embed="rId2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0B3939-12C1-FD77-9C95-878CF4CABA3F}"/>
                  </a:ext>
                </a:extLst>
              </p:cNvPr>
              <p:cNvSpPr txBox="1"/>
              <p:nvPr/>
            </p:nvSpPr>
            <p:spPr>
              <a:xfrm>
                <a:off x="6967769" y="4599240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0B3939-12C1-FD77-9C95-878CF4CAB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769" y="4599240"/>
                <a:ext cx="528897" cy="307777"/>
              </a:xfrm>
              <a:prstGeom prst="rect">
                <a:avLst/>
              </a:prstGeom>
              <a:blipFill>
                <a:blip r:embed="rId2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2BC1F95-73F6-374C-51EC-57EE505ED727}"/>
                  </a:ext>
                </a:extLst>
              </p:cNvPr>
              <p:cNvSpPr txBox="1"/>
              <p:nvPr/>
            </p:nvSpPr>
            <p:spPr>
              <a:xfrm>
                <a:off x="4242723" y="3879075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2BC1F95-73F6-374C-51EC-57EE505ED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723" y="3879075"/>
                <a:ext cx="528897" cy="307777"/>
              </a:xfrm>
              <a:prstGeom prst="rect">
                <a:avLst/>
              </a:prstGeom>
              <a:blipFill>
                <a:blip r:embed="rId2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66DDB7A-68EC-4276-DE73-E6C91BDD99B0}"/>
                  </a:ext>
                </a:extLst>
              </p:cNvPr>
              <p:cNvSpPr txBox="1"/>
              <p:nvPr/>
            </p:nvSpPr>
            <p:spPr>
              <a:xfrm>
                <a:off x="3021014" y="2857407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66DDB7A-68EC-4276-DE73-E6C91BDD9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014" y="2857407"/>
                <a:ext cx="528897" cy="307777"/>
              </a:xfrm>
              <a:prstGeom prst="rect">
                <a:avLst/>
              </a:prstGeom>
              <a:blipFill>
                <a:blip r:embed="rId2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B664D01-02FD-158C-C809-D449B9936CA3}"/>
                  </a:ext>
                </a:extLst>
              </p:cNvPr>
              <p:cNvSpPr txBox="1"/>
              <p:nvPr/>
            </p:nvSpPr>
            <p:spPr>
              <a:xfrm>
                <a:off x="5766801" y="2919232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B664D01-02FD-158C-C809-D449B9936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801" y="2919232"/>
                <a:ext cx="528897" cy="307777"/>
              </a:xfrm>
              <a:prstGeom prst="rect">
                <a:avLst/>
              </a:prstGeom>
              <a:blipFill>
                <a:blip r:embed="rId2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CD81A69-9D9A-B01E-63F2-2CB2469E480C}"/>
                  </a:ext>
                </a:extLst>
              </p:cNvPr>
              <p:cNvSpPr txBox="1"/>
              <p:nvPr/>
            </p:nvSpPr>
            <p:spPr>
              <a:xfrm>
                <a:off x="3527110" y="2273314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CD81A69-9D9A-B01E-63F2-2CB2469E4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110" y="2273314"/>
                <a:ext cx="528897" cy="307777"/>
              </a:xfrm>
              <a:prstGeom prst="rect">
                <a:avLst/>
              </a:prstGeom>
              <a:blipFill>
                <a:blip r:embed="rId2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662E87-47E0-6E90-9170-EBD10BB3C477}"/>
                  </a:ext>
                </a:extLst>
              </p:cNvPr>
              <p:cNvSpPr txBox="1"/>
              <p:nvPr/>
            </p:nvSpPr>
            <p:spPr>
              <a:xfrm>
                <a:off x="5218561" y="2285715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662E87-47E0-6E90-9170-EBD10BB3C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561" y="2285715"/>
                <a:ext cx="528897" cy="307777"/>
              </a:xfrm>
              <a:prstGeom prst="rect">
                <a:avLst/>
              </a:prstGeom>
              <a:blipFill>
                <a:blip r:embed="rId2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4BE8E52-ECEF-91C6-66B2-A754CDB04CF2}"/>
                  </a:ext>
                </a:extLst>
              </p:cNvPr>
              <p:cNvSpPr txBox="1"/>
              <p:nvPr/>
            </p:nvSpPr>
            <p:spPr>
              <a:xfrm>
                <a:off x="6747527" y="3040947"/>
                <a:ext cx="5288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4BE8E52-ECEF-91C6-66B2-A754CDB04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527" y="3040947"/>
                <a:ext cx="528897" cy="307777"/>
              </a:xfrm>
              <a:prstGeom prst="rect">
                <a:avLst/>
              </a:prstGeom>
              <a:blipFill>
                <a:blip r:embed="rId3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25D4A0A-562A-7ACF-603D-BEF29ED59CBC}"/>
                  </a:ext>
                </a:extLst>
              </p:cNvPr>
              <p:cNvSpPr txBox="1"/>
              <p:nvPr/>
            </p:nvSpPr>
            <p:spPr>
              <a:xfrm>
                <a:off x="2996566" y="0"/>
                <a:ext cx="3021212" cy="646331"/>
              </a:xfrm>
              <a:prstGeom prst="rect">
                <a:avLst/>
              </a:prstGeom>
              <a:solidFill>
                <a:srgbClr val="006C3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FFC00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FFC00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3600" dirty="0">
                    <a:solidFill>
                      <a:srgbClr val="FFC000"/>
                    </a:solidFill>
                  </a:rPr>
                  <a:t>)</a:t>
                </a:r>
                <a:r>
                  <a:rPr lang="en-US" sz="3600" dirty="0">
                    <a:solidFill>
                      <a:srgbClr val="FFC000"/>
                    </a:solidFill>
                    <a:latin typeface="Arial Rounded MT Bold" panose="020F0704030504030204" pitchFamily="34" charset="0"/>
                  </a:rPr>
                  <a:t>-maxflow</a:t>
                </a:r>
                <a:endParaRPr lang="en-IN" sz="3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25D4A0A-562A-7ACF-603D-BEF29ED59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66" y="0"/>
                <a:ext cx="3021212" cy="646331"/>
              </a:xfrm>
              <a:prstGeom prst="rect">
                <a:avLst/>
              </a:prstGeom>
              <a:blipFill>
                <a:blip r:embed="rId31"/>
                <a:stretch>
                  <a:fillRect l="-6263" t="-16038" r="-5455" b="-358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6CDCFAC9-7BA5-648D-1B48-1D5C4202FDCA}"/>
              </a:ext>
            </a:extLst>
          </p:cNvPr>
          <p:cNvSpPr txBox="1"/>
          <p:nvPr/>
        </p:nvSpPr>
        <p:spPr>
          <a:xfrm>
            <a:off x="2329123" y="839995"/>
            <a:ext cx="1975092" cy="369332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Capacity </a:t>
            </a:r>
            <a:r>
              <a:rPr lang="en-US" dirty="0"/>
              <a:t>constraint</a:t>
            </a:r>
            <a:endParaRPr lang="en-IN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FD58A30-49C5-33B6-E194-6A96C55456D8}"/>
              </a:ext>
            </a:extLst>
          </p:cNvPr>
          <p:cNvSpPr txBox="1"/>
          <p:nvPr/>
        </p:nvSpPr>
        <p:spPr>
          <a:xfrm>
            <a:off x="4529285" y="841294"/>
            <a:ext cx="2467022" cy="369332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Conservation</a:t>
            </a:r>
            <a:r>
              <a:rPr lang="en-US" dirty="0"/>
              <a:t> constraint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11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38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0DD1-48F1-9BA2-DA7C-E5D7DF31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6C31"/>
                </a:solidFill>
                <a:latin typeface="Arial Rounded MT Bold" panose="020F0704030504030204" pitchFamily="34" charset="0"/>
              </a:rPr>
              <a:t>Ford Fulkerson </a:t>
            </a:r>
            <a:r>
              <a:rPr lang="en-US" sz="3200" b="1" dirty="0">
                <a:latin typeface="Arial Rounded MT Bold" panose="020F0704030504030204" pitchFamily="34" charset="0"/>
              </a:rPr>
              <a:t>Algorithm [</a:t>
            </a:r>
            <a:r>
              <a:rPr lang="en-US" sz="32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1956</a:t>
            </a:r>
            <a:r>
              <a:rPr lang="en-US" sz="3200" b="1" dirty="0">
                <a:latin typeface="Arial Rounded MT Bold" panose="020F0704030504030204" pitchFamily="34" charset="0"/>
              </a:rPr>
              <a:t>]</a:t>
            </a:r>
            <a:endParaRPr lang="en-IN" sz="3200" b="1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E850F-4D22-9161-C81E-7E1E7DB034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1</a:t>
                </a:r>
                <a:r>
                  <a:rPr lang="en-US" sz="2000" baseline="30000" dirty="0"/>
                  <a:t>st</a:t>
                </a:r>
                <a:r>
                  <a:rPr lang="en-US" sz="2000" dirty="0"/>
                  <a:t> algorithm to compute </a:t>
                </a:r>
                <a:r>
                  <a:rPr lang="en-US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  <a:r>
                  <a:rPr lang="en-US" sz="20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-maxflow</a:t>
                </a:r>
              </a:p>
              <a:p>
                <a:endParaRPr lang="en-US" sz="2000" dirty="0">
                  <a:latin typeface="Arial Rounded MT Bold" panose="020F0704030504030204" pitchFamily="34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  <a:r>
                  <a:rPr lang="en-US" sz="20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-maxflow =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dirty="0"/>
                  <a:t>)</a:t>
                </a:r>
                <a:r>
                  <a:rPr lang="en-US" sz="2000" dirty="0">
                    <a:latin typeface="Arial Rounded MT Bold" panose="020F0704030504030204" pitchFamily="34" charset="0"/>
                  </a:rPr>
                  <a:t>-</a:t>
                </a:r>
                <a:r>
                  <a:rPr lang="en-US" sz="2000" dirty="0" err="1">
                    <a:latin typeface="Arial Rounded MT Bold" panose="020F0704030504030204" pitchFamily="34" charset="0"/>
                  </a:rPr>
                  <a:t>mincut</a:t>
                </a:r>
                <a:endParaRPr lang="en-US" sz="2000" dirty="0">
                  <a:latin typeface="Arial Rounded MT Bold" panose="020F07040305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r>
                  <a:rPr lang="en-US" sz="2000" dirty="0">
                    <a:solidFill>
                      <a:srgbClr val="7030A0"/>
                    </a:solidFill>
                    <a:latin typeface="Arial Rounded MT Bold" panose="020F0704030504030204" pitchFamily="34" charset="0"/>
                  </a:rPr>
                  <a:t>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E850F-4D22-9161-C81E-7E1E7DB034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9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28F4B8-2827-7268-FDFF-DA2B57CDE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40235"/>
                <a:ext cx="7886700" cy="51367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/>
                  <a:t>Let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/>
                  <a:t> be an edge in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IN" sz="2000" dirty="0"/>
                  <a:t>.</a:t>
                </a:r>
              </a:p>
              <a:p>
                <a:pPr marL="0" indent="0">
                  <a:buNone/>
                </a:pPr>
                <a:r>
                  <a:rPr lang="en-IN" sz="2000" b="1" dirty="0">
                    <a:solidFill>
                      <a:srgbClr val="7030A0"/>
                    </a:solidFill>
                  </a:rPr>
                  <a:t>Definition</a:t>
                </a:r>
                <a:r>
                  <a:rPr lang="en-IN" sz="2000" dirty="0"/>
                  <a:t>: </a:t>
                </a:r>
              </a:p>
              <a:p>
                <a:pPr marL="0" indent="0">
                  <a:buNone/>
                </a:pPr>
                <a:r>
                  <a:rPr lang="en-IN" sz="2000" dirty="0"/>
                  <a:t>A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IN" sz="2000" dirty="0"/>
                  <a:t>)-cut of least capacity that keeps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IN" sz="2000" dirty="0"/>
                  <a:t> on side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IN" sz="2000" b="1" i="1" dirty="0"/>
                  <a:t> </a:t>
                </a:r>
                <a:r>
                  <a:rPr lang="en-IN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IN" sz="2000" b="1" i="1" dirty="0"/>
                  <a:t> </a:t>
                </a:r>
                <a:r>
                  <a:rPr lang="en-IN" sz="2000" dirty="0"/>
                  <a:t>on side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IN" sz="2000" dirty="0"/>
                  <a:t>.</a:t>
                </a:r>
                <a:r>
                  <a:rPr lang="en-IN" sz="2000" b="1" i="1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28F4B8-2827-7268-FDFF-DA2B57CDE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40235"/>
                <a:ext cx="7886700" cy="5136728"/>
              </a:xfrm>
              <a:blipFill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33B6427-E7FB-807D-68DA-A133E51C5B16}"/>
              </a:ext>
            </a:extLst>
          </p:cNvPr>
          <p:cNvSpPr txBox="1"/>
          <p:nvPr/>
        </p:nvSpPr>
        <p:spPr>
          <a:xfrm>
            <a:off x="2584693" y="0"/>
            <a:ext cx="3974614" cy="584775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Mincut</a:t>
            </a:r>
            <a:r>
              <a:rPr lang="en-US" sz="32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for an edge </a:t>
            </a:r>
            <a:endParaRPr lang="en-IN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7DE844-A96B-42AA-9CBF-E7B061075E50}"/>
              </a:ext>
            </a:extLst>
          </p:cNvPr>
          <p:cNvSpPr/>
          <p:nvPr/>
        </p:nvSpPr>
        <p:spPr>
          <a:xfrm>
            <a:off x="2708190" y="1074330"/>
            <a:ext cx="4267200" cy="3073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62ACD1-6058-25A2-E99E-87E04E186757}"/>
              </a:ext>
            </a:extLst>
          </p:cNvPr>
          <p:cNvGrpSpPr/>
          <p:nvPr/>
        </p:nvGrpSpPr>
        <p:grpSpPr>
          <a:xfrm>
            <a:off x="2664847" y="2395596"/>
            <a:ext cx="429181" cy="369332"/>
            <a:chOff x="1219200" y="4442936"/>
            <a:chExt cx="429181" cy="36933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993999-D06C-6991-682D-5AB208A40160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BC139F-65F0-244D-47C1-E203D540AC02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BDD9C90-F3B5-8687-985A-407883DE7512}"/>
              </a:ext>
            </a:extLst>
          </p:cNvPr>
          <p:cNvSpPr/>
          <p:nvPr/>
        </p:nvSpPr>
        <p:spPr>
          <a:xfrm>
            <a:off x="6446828" y="2624196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EDDD6F-69BD-2FD9-3048-0B56AEDA6442}"/>
              </a:ext>
            </a:extLst>
          </p:cNvPr>
          <p:cNvGrpSpPr/>
          <p:nvPr/>
        </p:nvGrpSpPr>
        <p:grpSpPr>
          <a:xfrm>
            <a:off x="3246428" y="1709796"/>
            <a:ext cx="2895600" cy="1828800"/>
            <a:chOff x="914400" y="1676400"/>
            <a:chExt cx="2895600" cy="18288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C0A77D0-50E7-F624-F10A-C410054CF79A}"/>
                </a:ext>
              </a:extLst>
            </p:cNvPr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49D1DD-54BD-20A2-3996-872C1556924D}"/>
                </a:ext>
              </a:extLst>
            </p:cNvPr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9A44B0-E539-A1B0-7B95-CE66F1C114A8}"/>
                </a:ext>
              </a:extLst>
            </p:cNvPr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8654BB-AEE9-B8FE-19FB-1468A3333679}"/>
                </a:ext>
              </a:extLst>
            </p:cNvPr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89EDDBE-6245-42FA-510E-28AE4EF20398}"/>
                </a:ext>
              </a:extLst>
            </p:cNvPr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07A03B-10D3-8543-2960-357978F226B9}"/>
                </a:ext>
              </a:extLst>
            </p:cNvPr>
            <p:cNvSpPr/>
            <p:nvPr/>
          </p:nvSpPr>
          <p:spPr>
            <a:xfrm>
              <a:off x="2209112" y="2188032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58207B-81A6-7B95-D674-CA998797EE7E}"/>
                </a:ext>
              </a:extLst>
            </p:cNvPr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5E07E0B-6608-C86E-A731-512D4A4E9134}"/>
                </a:ext>
              </a:extLst>
            </p:cNvPr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B04FE7E-711C-1C85-0013-29AFE9C4F94D}"/>
                </a:ext>
              </a:extLst>
            </p:cNvPr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3993CBC-E832-09EE-11DF-426526628984}"/>
                </a:ext>
              </a:extLst>
            </p:cNvPr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BEAC9C-8799-C3FF-A5E6-9F2971D28833}"/>
                </a:ext>
              </a:extLst>
            </p:cNvPr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B5E0542-6EAC-F497-7232-CE819AEA92C6}"/>
                </a:ext>
              </a:extLst>
            </p:cNvPr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898B39A-D602-C5F8-9AAD-740985D56274}"/>
                </a:ext>
              </a:extLst>
            </p:cNvPr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BFFE35F-8564-8A47-C403-D76091B76D9C}"/>
                </a:ext>
              </a:extLst>
            </p:cNvPr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EF10B9-1A46-E3EC-D5C1-5A4704C08495}"/>
                  </a:ext>
                </a:extLst>
              </p:cNvPr>
              <p:cNvSpPr txBox="1"/>
              <p:nvPr/>
            </p:nvSpPr>
            <p:spPr>
              <a:xfrm>
                <a:off x="6560665" y="2483464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EF10B9-1A46-E3EC-D5C1-5A4704C08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65" y="2483464"/>
                <a:ext cx="3337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4EBF65-9E87-D5D7-FEB3-A1C6BB331E90}"/>
                  </a:ext>
                </a:extLst>
              </p:cNvPr>
              <p:cNvSpPr txBox="1"/>
              <p:nvPr/>
            </p:nvSpPr>
            <p:spPr>
              <a:xfrm>
                <a:off x="4764400" y="4260533"/>
                <a:ext cx="3930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4EBF65-9E87-D5D7-FEB3-A1C6BB331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400" y="4260533"/>
                <a:ext cx="39305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39D47F28-47DC-39F1-F606-A8E281CEF5A5}"/>
              </a:ext>
            </a:extLst>
          </p:cNvPr>
          <p:cNvSpPr/>
          <p:nvPr/>
        </p:nvSpPr>
        <p:spPr>
          <a:xfrm>
            <a:off x="4496708" y="2171385"/>
            <a:ext cx="234724" cy="2402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725F903-2A91-3258-0F04-060D6E1B5E3A}"/>
              </a:ext>
            </a:extLst>
          </p:cNvPr>
          <p:cNvSpPr/>
          <p:nvPr/>
        </p:nvSpPr>
        <p:spPr>
          <a:xfrm>
            <a:off x="5336267" y="2351510"/>
            <a:ext cx="234724" cy="2402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A6B161-8C92-80C9-90FC-126416A47FE5}"/>
                  </a:ext>
                </a:extLst>
              </p:cNvPr>
              <p:cNvSpPr txBox="1"/>
              <p:nvPr/>
            </p:nvSpPr>
            <p:spPr>
              <a:xfrm>
                <a:off x="5797792" y="28994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A6B161-8C92-80C9-90FC-126416A47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792" y="2899493"/>
                <a:ext cx="43313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>
            <a:extLst>
              <a:ext uri="{FF2B5EF4-FFF2-40B4-BE49-F238E27FC236}">
                <a16:creationId xmlns:a16="http://schemas.microsoft.com/office/drawing/2014/main" id="{6633BC19-6613-1668-78BC-AC2BE1C6B354}"/>
              </a:ext>
            </a:extLst>
          </p:cNvPr>
          <p:cNvSpPr/>
          <p:nvPr/>
        </p:nvSpPr>
        <p:spPr>
          <a:xfrm rot="20921562">
            <a:off x="2964119" y="2010299"/>
            <a:ext cx="1727293" cy="1114760"/>
          </a:xfrm>
          <a:prstGeom prst="arc">
            <a:avLst>
              <a:gd name="adj1" fmla="val 11632654"/>
              <a:gd name="adj2" fmla="val 2080346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249A80F6-63D6-7F55-8E19-1EEE408E9ECD}"/>
              </a:ext>
            </a:extLst>
          </p:cNvPr>
          <p:cNvSpPr/>
          <p:nvPr/>
        </p:nvSpPr>
        <p:spPr>
          <a:xfrm rot="20692357">
            <a:off x="5459525" y="1831899"/>
            <a:ext cx="1135013" cy="1150413"/>
          </a:xfrm>
          <a:prstGeom prst="arc">
            <a:avLst>
              <a:gd name="adj1" fmla="val 3119853"/>
              <a:gd name="adj2" fmla="val 10809857"/>
            </a:avLst>
          </a:prstGeom>
          <a:ln w="381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5BC38B-CE02-4CC5-E147-C67F308566A2}"/>
                  </a:ext>
                </a:extLst>
              </p:cNvPr>
              <p:cNvSpPr txBox="1"/>
              <p:nvPr/>
            </p:nvSpPr>
            <p:spPr>
              <a:xfrm>
                <a:off x="3556202" y="1672771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I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5BC38B-CE02-4CC5-E147-C67F3085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202" y="1672771"/>
                <a:ext cx="43313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79D453-9DAD-8900-CB63-EB8E00C3DC2A}"/>
                  </a:ext>
                </a:extLst>
              </p:cNvPr>
              <p:cNvSpPr txBox="1"/>
              <p:nvPr/>
            </p:nvSpPr>
            <p:spPr>
              <a:xfrm>
                <a:off x="4807377" y="2307728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79D453-9DAD-8900-CB63-EB8E00C3D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377" y="2307728"/>
                <a:ext cx="3642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D4AA2FA-4886-EE69-6C18-F4E786629DB1}"/>
              </a:ext>
            </a:extLst>
          </p:cNvPr>
          <p:cNvCxnSpPr>
            <a:cxnSpLocks/>
            <a:stCxn id="16" idx="5"/>
            <a:endCxn id="19" idx="2"/>
          </p:cNvCxnSpPr>
          <p:nvPr/>
        </p:nvCxnSpPr>
        <p:spPr>
          <a:xfrm>
            <a:off x="4671222" y="2351510"/>
            <a:ext cx="708806" cy="1202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BE0157-0888-7645-710C-D420E4210FD9}"/>
              </a:ext>
            </a:extLst>
          </p:cNvPr>
          <p:cNvCxnSpPr>
            <a:cxnSpLocks/>
          </p:cNvCxnSpPr>
          <p:nvPr/>
        </p:nvCxnSpPr>
        <p:spPr>
          <a:xfrm>
            <a:off x="4893816" y="872455"/>
            <a:ext cx="0" cy="3388078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26C6AE5-77B5-832B-9246-47D1C942B025}"/>
              </a:ext>
            </a:extLst>
          </p:cNvPr>
          <p:cNvCxnSpPr>
            <a:cxnSpLocks/>
          </p:cNvCxnSpPr>
          <p:nvPr/>
        </p:nvCxnSpPr>
        <p:spPr>
          <a:xfrm>
            <a:off x="3703628" y="947956"/>
            <a:ext cx="2743200" cy="3095538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525C69A-1FED-7487-0F22-50137FBB7D32}"/>
              </a:ext>
            </a:extLst>
          </p:cNvPr>
          <p:cNvCxnSpPr>
            <a:cxnSpLocks/>
          </p:cNvCxnSpPr>
          <p:nvPr/>
        </p:nvCxnSpPr>
        <p:spPr>
          <a:xfrm flipH="1">
            <a:off x="4250185" y="1040235"/>
            <a:ext cx="1663243" cy="3280095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3FF7804-AD6C-E706-8FE5-F6902DBDE7C1}"/>
              </a:ext>
            </a:extLst>
          </p:cNvPr>
          <p:cNvSpPr/>
          <p:nvPr/>
        </p:nvSpPr>
        <p:spPr>
          <a:xfrm>
            <a:off x="6154500" y="5391340"/>
            <a:ext cx="4024502" cy="426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89428B-8284-9718-7639-844F65A5BE88}"/>
              </a:ext>
            </a:extLst>
          </p:cNvPr>
          <p:cNvSpPr/>
          <p:nvPr/>
        </p:nvSpPr>
        <p:spPr>
          <a:xfrm>
            <a:off x="3558740" y="5402913"/>
            <a:ext cx="4024502" cy="426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A5CDD3B-9606-0191-CCD0-8D5AB68B6690}"/>
                  </a:ext>
                </a:extLst>
              </p:cNvPr>
              <p:cNvSpPr txBox="1"/>
              <p:nvPr/>
            </p:nvSpPr>
            <p:spPr>
              <a:xfrm>
                <a:off x="5217568" y="2499391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A5CDD3B-9606-0191-CCD0-8D5AB68B6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568" y="2499391"/>
                <a:ext cx="37542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A326B0B-7498-3C76-2F78-CF8114D3FAD9}"/>
                  </a:ext>
                </a:extLst>
              </p:cNvPr>
              <p:cNvSpPr txBox="1"/>
              <p:nvPr/>
            </p:nvSpPr>
            <p:spPr>
              <a:xfrm>
                <a:off x="4422460" y="2323062"/>
                <a:ext cx="3866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A326B0B-7498-3C76-2F78-CF8114D3F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460" y="2323062"/>
                <a:ext cx="38664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9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9" grpId="0" animBg="1"/>
      <p:bldP spid="25" grpId="0"/>
      <p:bldP spid="26" grpId="0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3" grpId="0"/>
      <p:bldP spid="44" grpId="0" animBg="1"/>
      <p:bldP spid="45" grpId="0" animBg="1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883E4C-ECF3-8F3D-1185-19A99BB8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600" dirty="0">
                <a:latin typeface="Arial Rounded MT Bold" panose="020F0704030504030204" pitchFamily="34" charset="0"/>
              </a:rPr>
            </a:br>
            <a:br>
              <a:rPr lang="en-US" sz="3600" dirty="0">
                <a:latin typeface="Arial Rounded MT Bold" panose="020F0704030504030204" pitchFamily="34" charset="0"/>
              </a:rPr>
            </a:br>
            <a:endParaRPr lang="en-IN" sz="3600" dirty="0">
              <a:solidFill>
                <a:srgbClr val="006C3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56">
                <a:extLst>
                  <a:ext uri="{FF2B5EF4-FFF2-40B4-BE49-F238E27FC236}">
                    <a16:creationId xmlns:a16="http://schemas.microsoft.com/office/drawing/2014/main" id="{4C7B264A-2F3B-3A82-3836-DD40A93EAE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dirty="0" err="1"/>
                  <a:t>mincut</a:t>
                </a:r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000" dirty="0"/>
                  <a:t> if and only if</a:t>
                </a:r>
              </a:p>
              <a:p>
                <a:pPr marL="0" indent="0">
                  <a:buNone/>
                </a:pPr>
                <a:r>
                  <a:rPr lang="en-US" sz="2000" dirty="0"/>
                  <a:t>For each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)-maxflow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2000" dirty="0"/>
                  <a:t>,</a:t>
                </a:r>
              </a:p>
              <a:p>
                <a:r>
                  <a:rPr lang="en-US" sz="2000" dirty="0"/>
                  <a:t>Every </a:t>
                </a:r>
                <a:r>
                  <a:rPr lang="en-US" sz="2000" b="1" dirty="0"/>
                  <a:t>outgoing </a:t>
                </a:r>
                <a:r>
                  <a:rPr lang="en-US" sz="2000" dirty="0"/>
                  <a:t>edge of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u="sng" dirty="0"/>
                  <a:t>fully saturated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Every </a:t>
                </a:r>
                <a:r>
                  <a:rPr lang="en-US" sz="2000" b="1" dirty="0"/>
                  <a:t>incoming</a:t>
                </a:r>
                <a:r>
                  <a:rPr lang="en-US" sz="2000" dirty="0"/>
                  <a:t> edge carries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0</a:t>
                </a:r>
                <a:r>
                  <a:rPr lang="en-US" sz="2000" dirty="0"/>
                  <a:t> flow.</a:t>
                </a:r>
              </a:p>
              <a:p>
                <a:pPr marL="0" indent="0">
                  <a:buNone/>
                </a:pPr>
                <a:r>
                  <a:rPr lang="en-IN" sz="2000" dirty="0"/>
                  <a:t> </a:t>
                </a:r>
              </a:p>
            </p:txBody>
          </p:sp>
        </mc:Choice>
        <mc:Fallback xmlns="">
          <p:sp>
            <p:nvSpPr>
              <p:cNvPr id="57" name="Content Placeholder 56">
                <a:extLst>
                  <a:ext uri="{FF2B5EF4-FFF2-40B4-BE49-F238E27FC236}">
                    <a16:creationId xmlns:a16="http://schemas.microsoft.com/office/drawing/2014/main" id="{4C7B264A-2F3B-3A82-3836-DD40A93EA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19E6C32-70AC-9AEB-0D17-78C343EE30B3}"/>
              </a:ext>
            </a:extLst>
          </p:cNvPr>
          <p:cNvSpPr/>
          <p:nvPr/>
        </p:nvSpPr>
        <p:spPr>
          <a:xfrm>
            <a:off x="2200015" y="1554060"/>
            <a:ext cx="4267200" cy="30738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1F3A5F8-7F4B-36BA-9120-1B9A8DF8BCF1}"/>
              </a:ext>
            </a:extLst>
          </p:cNvPr>
          <p:cNvSpPr/>
          <p:nvPr/>
        </p:nvSpPr>
        <p:spPr>
          <a:xfrm rot="5400000">
            <a:off x="4200182" y="2194567"/>
            <a:ext cx="2353112" cy="18858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27BA1E-4861-726F-6D31-377BE0D6941A}"/>
              </a:ext>
            </a:extLst>
          </p:cNvPr>
          <p:cNvSpPr/>
          <p:nvPr/>
        </p:nvSpPr>
        <p:spPr>
          <a:xfrm rot="5400000">
            <a:off x="2128653" y="2113326"/>
            <a:ext cx="2133600" cy="1981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F58D44-9279-C7BF-C385-04E4C0103EF4}"/>
              </a:ext>
            </a:extLst>
          </p:cNvPr>
          <p:cNvGrpSpPr/>
          <p:nvPr/>
        </p:nvGrpSpPr>
        <p:grpSpPr>
          <a:xfrm>
            <a:off x="2156672" y="2875326"/>
            <a:ext cx="429181" cy="369332"/>
            <a:chOff x="1219200" y="4442936"/>
            <a:chExt cx="429181" cy="36933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A738120-8871-7BD8-28F1-F3E623C218FC}"/>
                </a:ext>
              </a:extLst>
            </p:cNvPr>
            <p:cNvSpPr/>
            <p:nvPr/>
          </p:nvSpPr>
          <p:spPr>
            <a:xfrm>
              <a:off x="1495981" y="4572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9EC468-C110-A402-FD07-FD0B9FBF8B20}"/>
                    </a:ext>
                  </a:extLst>
                </p:cNvPr>
                <p:cNvSpPr txBox="1"/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442936"/>
                  <a:ext cx="35298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D9ECC8FA-4933-0C3C-22E8-8DC4AC3096B3}"/>
              </a:ext>
            </a:extLst>
          </p:cNvPr>
          <p:cNvSpPr/>
          <p:nvPr/>
        </p:nvSpPr>
        <p:spPr>
          <a:xfrm>
            <a:off x="5938653" y="3103926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F3072-EA28-5473-C8F6-F8A9C894DB6F}"/>
              </a:ext>
            </a:extLst>
          </p:cNvPr>
          <p:cNvGrpSpPr/>
          <p:nvPr/>
        </p:nvGrpSpPr>
        <p:grpSpPr>
          <a:xfrm>
            <a:off x="2738253" y="2189526"/>
            <a:ext cx="2895600" cy="1828800"/>
            <a:chOff x="914400" y="1676400"/>
            <a:chExt cx="2895600" cy="18288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1E37DD-B2A5-8DE1-75F8-629858D84CE4}"/>
                </a:ext>
              </a:extLst>
            </p:cNvPr>
            <p:cNvSpPr/>
            <p:nvPr/>
          </p:nvSpPr>
          <p:spPr>
            <a:xfrm>
              <a:off x="16764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0E533B8-E06F-6A54-D603-4FF69914B59B}"/>
                </a:ext>
              </a:extLst>
            </p:cNvPr>
            <p:cNvSpPr/>
            <p:nvPr/>
          </p:nvSpPr>
          <p:spPr>
            <a:xfrm>
              <a:off x="1066800" y="1981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9063ED-706C-6DA3-A5F4-EED3D8531754}"/>
                </a:ext>
              </a:extLst>
            </p:cNvPr>
            <p:cNvSpPr/>
            <p:nvPr/>
          </p:nvSpPr>
          <p:spPr>
            <a:xfrm>
              <a:off x="914400" y="3200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7BEF0DA-F60C-045C-72F2-0BD402DD1772}"/>
                </a:ext>
              </a:extLst>
            </p:cNvPr>
            <p:cNvSpPr/>
            <p:nvPr/>
          </p:nvSpPr>
          <p:spPr>
            <a:xfrm>
              <a:off x="1371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FD911A-E431-183C-ABFC-73F4E9ABC7C0}"/>
                </a:ext>
              </a:extLst>
            </p:cNvPr>
            <p:cNvSpPr/>
            <p:nvPr/>
          </p:nvSpPr>
          <p:spPr>
            <a:xfrm>
              <a:off x="1676400" y="1676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65BCE1-0550-A775-7745-F8EEAB38D0F0}"/>
                </a:ext>
              </a:extLst>
            </p:cNvPr>
            <p:cNvSpPr/>
            <p:nvPr/>
          </p:nvSpPr>
          <p:spPr>
            <a:xfrm>
              <a:off x="1981200" y="2057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DB9ABEA-8F37-0333-8F5E-5CAD7E6A8BBF}"/>
                </a:ext>
              </a:extLst>
            </p:cNvPr>
            <p:cNvSpPr/>
            <p:nvPr/>
          </p:nvSpPr>
          <p:spPr>
            <a:xfrm>
              <a:off x="1828800" y="2743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2164BD9-6F9A-D088-8981-22F9C3914B38}"/>
                </a:ext>
              </a:extLst>
            </p:cNvPr>
            <p:cNvSpPr/>
            <p:nvPr/>
          </p:nvSpPr>
          <p:spPr>
            <a:xfrm>
              <a:off x="2895600" y="1828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C3E42B-0BE3-CE1D-BCA2-9D203E994600}"/>
                </a:ext>
              </a:extLst>
            </p:cNvPr>
            <p:cNvSpPr/>
            <p:nvPr/>
          </p:nvSpPr>
          <p:spPr>
            <a:xfrm>
              <a:off x="3048000" y="23622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684268-0707-B2CA-37A2-A7E5FD3E88CA}"/>
                </a:ext>
              </a:extLst>
            </p:cNvPr>
            <p:cNvSpPr/>
            <p:nvPr/>
          </p:nvSpPr>
          <p:spPr>
            <a:xfrm>
              <a:off x="3581400" y="1752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1F8F9A-FE21-61D1-0FB4-8B0EAD7C14E7}"/>
                </a:ext>
              </a:extLst>
            </p:cNvPr>
            <p:cNvSpPr/>
            <p:nvPr/>
          </p:nvSpPr>
          <p:spPr>
            <a:xfrm>
              <a:off x="3657600" y="2438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85B12D0-C4DF-EAA1-3413-1938DC46FC83}"/>
                </a:ext>
              </a:extLst>
            </p:cNvPr>
            <p:cNvSpPr/>
            <p:nvPr/>
          </p:nvSpPr>
          <p:spPr>
            <a:xfrm>
              <a:off x="2971800" y="33528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99CF631-59C4-B786-4169-E096B68F8349}"/>
                </a:ext>
              </a:extLst>
            </p:cNvPr>
            <p:cNvSpPr/>
            <p:nvPr/>
          </p:nvSpPr>
          <p:spPr>
            <a:xfrm>
              <a:off x="3352800" y="28956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15A7A6D-8A70-DD91-50A6-20586A814D1C}"/>
                </a:ext>
              </a:extLst>
            </p:cNvPr>
            <p:cNvSpPr/>
            <p:nvPr/>
          </p:nvSpPr>
          <p:spPr>
            <a:xfrm>
              <a:off x="2819400" y="2819400"/>
              <a:ext cx="152400" cy="152400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FAC671-672E-D98B-9BFD-0ACDF20F29A3}"/>
              </a:ext>
            </a:extLst>
          </p:cNvPr>
          <p:cNvCxnSpPr>
            <a:stCxn id="20" idx="2"/>
          </p:cNvCxnSpPr>
          <p:nvPr/>
        </p:nvCxnSpPr>
        <p:spPr>
          <a:xfrm flipH="1">
            <a:off x="3725647" y="2951526"/>
            <a:ext cx="1146206" cy="293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2E1F04-5754-F55D-621B-C777ACC7F3C3}"/>
              </a:ext>
            </a:extLst>
          </p:cNvPr>
          <p:cNvCxnSpPr>
            <a:stCxn id="25" idx="3"/>
            <a:endCxn id="12" idx="7"/>
          </p:cNvCxnSpPr>
          <p:nvPr/>
        </p:nvCxnSpPr>
        <p:spPr>
          <a:xfrm flipH="1">
            <a:off x="3630335" y="3462608"/>
            <a:ext cx="1035236" cy="4256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F4AB8-765E-9EBC-6966-331170E5FCAF}"/>
              </a:ext>
            </a:extLst>
          </p:cNvPr>
          <p:cNvGrpSpPr/>
          <p:nvPr/>
        </p:nvGrpSpPr>
        <p:grpSpPr>
          <a:xfrm>
            <a:off x="2585853" y="2722926"/>
            <a:ext cx="2743200" cy="1447800"/>
            <a:chOff x="762000" y="3276600"/>
            <a:chExt cx="2743200" cy="1447800"/>
          </a:xfrm>
        </p:grpSpPr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5244CF82-2F2F-21A7-D668-5A004C2D67B6}"/>
                </a:ext>
              </a:extLst>
            </p:cNvPr>
            <p:cNvSpPr/>
            <p:nvPr/>
          </p:nvSpPr>
          <p:spPr>
            <a:xfrm flipV="1">
              <a:off x="762000" y="3276600"/>
              <a:ext cx="2743200" cy="1447800"/>
            </a:xfrm>
            <a:prstGeom prst="arc">
              <a:avLst>
                <a:gd name="adj1" fmla="val 11951817"/>
                <a:gd name="adj2" fmla="val 1976241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5C66FF1-ED04-B282-95EF-0EBA855553AE}"/>
                </a:ext>
              </a:extLst>
            </p:cNvPr>
            <p:cNvCxnSpPr>
              <a:endCxn id="29" idx="0"/>
            </p:cNvCxnSpPr>
            <p:nvPr/>
          </p:nvCxnSpPr>
          <p:spPr>
            <a:xfrm flipH="1" flipV="1">
              <a:off x="988694" y="4399130"/>
              <a:ext cx="154306" cy="9667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02D30C-C35D-9EFD-11EB-678A97B06551}"/>
                  </a:ext>
                </a:extLst>
              </p:cNvPr>
              <p:cNvSpPr txBox="1"/>
              <p:nvPr/>
            </p:nvSpPr>
            <p:spPr>
              <a:xfrm>
                <a:off x="4256225" y="4639595"/>
                <a:ext cx="3930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02D30C-C35D-9EFD-11EB-678A97B06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25" y="4639595"/>
                <a:ext cx="39305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EF4037-043F-A4C4-1055-A88807E19A3B}"/>
                  </a:ext>
                </a:extLst>
              </p:cNvPr>
              <p:cNvSpPr txBox="1"/>
              <p:nvPr/>
            </p:nvSpPr>
            <p:spPr>
              <a:xfrm>
                <a:off x="6052490" y="2963194"/>
                <a:ext cx="3337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EF4037-043F-A4C4-1055-A88807E19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90" y="2963194"/>
                <a:ext cx="33374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8D0A9D-C1B7-E059-CADA-B8CDD2EDA4A8}"/>
                  </a:ext>
                </a:extLst>
              </p:cNvPr>
              <p:cNvSpPr txBox="1"/>
              <p:nvPr/>
            </p:nvSpPr>
            <p:spPr>
              <a:xfrm>
                <a:off x="3335797" y="4085438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8D0A9D-C1B7-E059-CADA-B8CDD2EDA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797" y="4085438"/>
                <a:ext cx="38985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BB0C04-8D24-D41E-982C-849BE3FB6EA1}"/>
                  </a:ext>
                </a:extLst>
              </p:cNvPr>
              <p:cNvSpPr txBox="1"/>
              <p:nvPr/>
            </p:nvSpPr>
            <p:spPr>
              <a:xfrm>
                <a:off x="4643253" y="4018326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BB0C04-8D24-D41E-982C-849BE3FB6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53" y="4018326"/>
                <a:ext cx="38985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D608CD-A562-7149-7510-FBC2DA57E146}"/>
              </a:ext>
            </a:extLst>
          </p:cNvPr>
          <p:cNvCxnSpPr/>
          <p:nvPr/>
        </p:nvCxnSpPr>
        <p:spPr>
          <a:xfrm>
            <a:off x="3652653" y="3942126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C18EE2-70B7-636F-0E19-A8477F54D7D5}"/>
              </a:ext>
            </a:extLst>
          </p:cNvPr>
          <p:cNvCxnSpPr/>
          <p:nvPr/>
        </p:nvCxnSpPr>
        <p:spPr>
          <a:xfrm>
            <a:off x="3652653" y="2265726"/>
            <a:ext cx="1066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F67A71-1EDB-4031-2729-FC3C1940885A}"/>
              </a:ext>
            </a:extLst>
          </p:cNvPr>
          <p:cNvGrpSpPr/>
          <p:nvPr/>
        </p:nvGrpSpPr>
        <p:grpSpPr>
          <a:xfrm>
            <a:off x="3043053" y="2037126"/>
            <a:ext cx="2743200" cy="1752600"/>
            <a:chOff x="1219200" y="2590800"/>
            <a:chExt cx="2743200" cy="175260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425AD740-1DDC-DC2E-E017-ABF0803B3F66}"/>
                </a:ext>
              </a:extLst>
            </p:cNvPr>
            <p:cNvSpPr/>
            <p:nvPr/>
          </p:nvSpPr>
          <p:spPr>
            <a:xfrm>
              <a:off x="1219200" y="2590800"/>
              <a:ext cx="2743200" cy="1752600"/>
            </a:xfrm>
            <a:prstGeom prst="arc">
              <a:avLst>
                <a:gd name="adj1" fmla="val 13242652"/>
                <a:gd name="adj2" fmla="val 1976241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A1FF222-158B-64B1-94C4-0BA3AAA9C3CD}"/>
                </a:ext>
              </a:extLst>
            </p:cNvPr>
            <p:cNvCxnSpPr/>
            <p:nvPr/>
          </p:nvCxnSpPr>
          <p:spPr>
            <a:xfrm>
              <a:off x="3433095" y="2763526"/>
              <a:ext cx="152400" cy="9851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83B7636-EF5C-F88E-3B8A-ED131753A5DA}"/>
              </a:ext>
            </a:extLst>
          </p:cNvPr>
          <p:cNvCxnSpPr/>
          <p:nvPr/>
        </p:nvCxnSpPr>
        <p:spPr>
          <a:xfrm>
            <a:off x="3805053" y="3332526"/>
            <a:ext cx="838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37CF7D-B7E2-C325-4B17-6692A3100E44}"/>
                  </a:ext>
                </a:extLst>
              </p:cNvPr>
              <p:cNvSpPr txBox="1"/>
              <p:nvPr/>
            </p:nvSpPr>
            <p:spPr>
              <a:xfrm>
                <a:off x="4181805" y="2678884"/>
                <a:ext cx="36420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37CF7D-B7E2-C325-4B17-6692A3100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805" y="2678884"/>
                <a:ext cx="3642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C362856-392E-5938-CB9D-9B6AB50B7F8F}"/>
              </a:ext>
            </a:extLst>
          </p:cNvPr>
          <p:cNvCxnSpPr>
            <a:cxnSpLocks/>
            <a:stCxn id="17" idx="6"/>
            <a:endCxn id="20" idx="1"/>
          </p:cNvCxnSpPr>
          <p:nvPr/>
        </p:nvCxnSpPr>
        <p:spPr>
          <a:xfrm>
            <a:off x="3957453" y="2646726"/>
            <a:ext cx="936718" cy="2509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AB3964-5C56-9F30-65F8-98E3EB5F0E8E}"/>
              </a:ext>
            </a:extLst>
          </p:cNvPr>
          <p:cNvGrpSpPr/>
          <p:nvPr/>
        </p:nvGrpSpPr>
        <p:grpSpPr>
          <a:xfrm>
            <a:off x="3057526" y="2028038"/>
            <a:ext cx="2743200" cy="1905000"/>
            <a:chOff x="876386" y="1776368"/>
            <a:chExt cx="2743200" cy="1905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6EDBC60-F239-2722-A71E-3EC4A27B8A83}"/>
                </a:ext>
              </a:extLst>
            </p:cNvPr>
            <p:cNvGrpSpPr/>
            <p:nvPr/>
          </p:nvGrpSpPr>
          <p:grpSpPr>
            <a:xfrm>
              <a:off x="1457967" y="2004968"/>
              <a:ext cx="1255064" cy="1676400"/>
              <a:chOff x="1572181" y="2819400"/>
              <a:chExt cx="1255064" cy="1676400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03A55610-48A1-1C61-145B-D06023F5E2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2181" y="2819400"/>
                <a:ext cx="1094819" cy="15240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97752D45-5C62-1EA3-6C4C-ACC11EA70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4581" y="3886200"/>
                <a:ext cx="866219" cy="7620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D3FA71A-5D74-4211-74AD-4AF025B00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2181" y="4495800"/>
                <a:ext cx="1171019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264545A9-316A-0AFF-D7A9-4E7118AE2FF9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>
              <a:xfrm>
                <a:off x="1890527" y="3209488"/>
                <a:ext cx="936718" cy="250918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103847C8-4FDE-0A96-F1EF-543E40200BB8}"/>
                </a:ext>
              </a:extLst>
            </p:cNvPr>
            <p:cNvSpPr/>
            <p:nvPr/>
          </p:nvSpPr>
          <p:spPr>
            <a:xfrm>
              <a:off x="876386" y="1776368"/>
              <a:ext cx="2743200" cy="1752600"/>
            </a:xfrm>
            <a:prstGeom prst="arc">
              <a:avLst>
                <a:gd name="adj1" fmla="val 13242652"/>
                <a:gd name="adj2" fmla="val 19528462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8709E51-FEE2-B41C-BDA5-9AD8B13AF0CC}"/>
                </a:ext>
              </a:extLst>
            </p:cNvPr>
            <p:cNvCxnSpPr>
              <a:cxnSpLocks/>
            </p:cNvCxnSpPr>
            <p:nvPr/>
          </p:nvCxnSpPr>
          <p:spPr>
            <a:xfrm>
              <a:off x="3039211" y="1943297"/>
              <a:ext cx="209262" cy="10082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E9232C5-E65A-9EA1-E622-5EE06D00B5EC}"/>
                  </a:ext>
                </a:extLst>
              </p:cNvPr>
              <p:cNvSpPr txBox="1"/>
              <p:nvPr/>
            </p:nvSpPr>
            <p:spPr>
              <a:xfrm>
                <a:off x="3771634" y="1058057"/>
                <a:ext cx="1229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E9232C5-E65A-9EA1-E622-5EE06D00B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634" y="1058057"/>
                <a:ext cx="1229054" cy="400110"/>
              </a:xfrm>
              <a:prstGeom prst="rect">
                <a:avLst/>
              </a:prstGeom>
              <a:blipFill>
                <a:blip r:embed="rId1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C04C1167-D65D-63DF-B15F-73A456028D33}"/>
              </a:ext>
            </a:extLst>
          </p:cNvPr>
          <p:cNvSpPr txBox="1"/>
          <p:nvPr/>
        </p:nvSpPr>
        <p:spPr>
          <a:xfrm>
            <a:off x="2812547" y="-9936"/>
            <a:ext cx="3661580" cy="584775"/>
          </a:xfrm>
          <a:prstGeom prst="rect">
            <a:avLst/>
          </a:prstGeom>
          <a:solidFill>
            <a:srgbClr val="006C3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Arial Rounded MT Bold" panose="020F0704030504030204" pitchFamily="34" charset="0"/>
              </a:rPr>
              <a:t>FlowCut</a:t>
            </a:r>
            <a:r>
              <a:rPr lang="en-US" sz="32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Property</a:t>
            </a:r>
            <a:endParaRPr lang="en-IN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500"/>
                                        <p:tgtEl>
                                          <p:spTgt spid="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500"/>
                                        <p:tgtEl>
                                          <p:spTgt spid="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/>
      <p:bldP spid="2" grpId="0" animBg="1"/>
      <p:bldP spid="2" grpId="1" animBg="1"/>
      <p:bldP spid="3" grpId="0" animBg="1"/>
      <p:bldP spid="4" grpId="0" animBg="1"/>
      <p:bldP spid="10" grpId="0" animBg="1"/>
      <p:bldP spid="31" grpId="0"/>
      <p:bldP spid="32" grpId="0"/>
      <p:bldP spid="33" grpId="0"/>
      <p:bldP spid="34" grpId="0"/>
      <p:bldP spid="52" grpId="0"/>
      <p:bldP spid="62" grpId="0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35AC77-B762-4825-BE59-E1AC9C1177EE}"/>
                  </a:ext>
                </a:extLst>
              </p:cNvPr>
              <p:cNvSpPr txBox="1"/>
              <p:nvPr/>
            </p:nvSpPr>
            <p:spPr>
              <a:xfrm>
                <a:off x="302691" y="3718167"/>
                <a:ext cx="20992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4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bg1">
                        <a:lumMod val="75000"/>
                      </a:schemeClr>
                    </a:solidFill>
                  </a:rPr>
                  <a:t>-</a:t>
                </a:r>
                <a:r>
                  <a:rPr lang="en-US" sz="2400" b="1" dirty="0" err="1">
                    <a:solidFill>
                      <a:schemeClr val="bg1">
                        <a:lumMod val="95000"/>
                      </a:schemeClr>
                    </a:solidFill>
                  </a:rPr>
                  <a:t>mincuts</a:t>
                </a:r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</a:rPr>
                  <a:t>:</a:t>
                </a:r>
                <a:endParaRPr lang="en-IN" sz="24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35AC77-B762-4825-BE59-E1AC9C117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1" y="3718167"/>
                <a:ext cx="2099229" cy="461665"/>
              </a:xfrm>
              <a:prstGeom prst="rect">
                <a:avLst/>
              </a:prstGeom>
              <a:blipFill>
                <a:blip r:embed="rId2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F5CA7DC-0324-31F0-CA8A-69C8E54FED3E}"/>
              </a:ext>
            </a:extLst>
          </p:cNvPr>
          <p:cNvSpPr txBox="1"/>
          <p:nvPr/>
        </p:nvSpPr>
        <p:spPr>
          <a:xfrm>
            <a:off x="2359688" y="3770402"/>
            <a:ext cx="2401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Compact Structures, </a:t>
            </a:r>
            <a:endParaRPr lang="en-I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67523-40AA-4CD0-BC91-F2B72458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A8AA7-C945-4AC5-BDBD-686FFE1E2B33}"/>
              </a:ext>
            </a:extLst>
          </p:cNvPr>
          <p:cNvSpPr txBox="1"/>
          <p:nvPr/>
        </p:nvSpPr>
        <p:spPr>
          <a:xfrm>
            <a:off x="311080" y="2539426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Part I</a:t>
            </a:r>
            <a:endParaRPr lang="en-IN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92844B-163B-4117-B91A-BBF6FF3AB7F7}"/>
              </a:ext>
            </a:extLst>
          </p:cNvPr>
          <p:cNvSpPr/>
          <p:nvPr/>
        </p:nvSpPr>
        <p:spPr>
          <a:xfrm>
            <a:off x="269136" y="2971800"/>
            <a:ext cx="7181644" cy="749300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348300-DA92-4A4E-8BC5-9A11144EBCB2}"/>
              </a:ext>
            </a:extLst>
          </p:cNvPr>
          <p:cNvCxnSpPr>
            <a:cxnSpLocks/>
          </p:cNvCxnSpPr>
          <p:nvPr/>
        </p:nvCxnSpPr>
        <p:spPr>
          <a:xfrm>
            <a:off x="417318" y="3276600"/>
            <a:ext cx="6705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91CBF65-716D-B620-F48E-364BE6A18D46}"/>
              </a:ext>
            </a:extLst>
          </p:cNvPr>
          <p:cNvSpPr/>
          <p:nvPr/>
        </p:nvSpPr>
        <p:spPr>
          <a:xfrm>
            <a:off x="7161018" y="2394582"/>
            <a:ext cx="1231900" cy="940285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F63CF-92D6-D5FA-3AA4-86001BA3255A}"/>
              </a:ext>
            </a:extLst>
          </p:cNvPr>
          <p:cNvSpPr txBox="1"/>
          <p:nvPr/>
        </p:nvSpPr>
        <p:spPr>
          <a:xfrm>
            <a:off x="4648764" y="3799732"/>
            <a:ext cx="2583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Combinatorial Results</a:t>
            </a:r>
          </a:p>
          <a:p>
            <a:endParaRPr lang="en-IN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286045-3AEA-C01E-CA37-0C5A7F7C61FD}"/>
              </a:ext>
            </a:extLst>
          </p:cNvPr>
          <p:cNvSpPr/>
          <p:nvPr/>
        </p:nvSpPr>
        <p:spPr>
          <a:xfrm>
            <a:off x="2359688" y="3382630"/>
            <a:ext cx="2681780" cy="940285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7D7E3F-6A7F-32CD-3402-02ED1DF39294}"/>
              </a:ext>
            </a:extLst>
          </p:cNvPr>
          <p:cNvSpPr/>
          <p:nvPr/>
        </p:nvSpPr>
        <p:spPr>
          <a:xfrm>
            <a:off x="4652887" y="3373580"/>
            <a:ext cx="3186004" cy="1169282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FC4FC-572C-A6FF-3AB1-715E779E40A2}"/>
              </a:ext>
            </a:extLst>
          </p:cNvPr>
          <p:cNvSpPr txBox="1"/>
          <p:nvPr/>
        </p:nvSpPr>
        <p:spPr>
          <a:xfrm>
            <a:off x="897621" y="6037837"/>
            <a:ext cx="292413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Picard and </a:t>
            </a:r>
            <a:r>
              <a:rPr lang="en-US" dirty="0" err="1"/>
              <a:t>Queyranne</a:t>
            </a:r>
            <a:r>
              <a:rPr lang="en-US" dirty="0"/>
              <a:t> [1980]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65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 animBg="1"/>
      <p:bldP spid="1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3437</TotalTime>
  <Words>2190</Words>
  <Application>Microsoft Macintosh PowerPoint</Application>
  <PresentationFormat>On-screen Show (4:3)</PresentationFormat>
  <Paragraphs>937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Arial Rounded MT Bold</vt:lpstr>
      <vt:lpstr>Arial-BoldMT</vt:lpstr>
      <vt:lpstr>Calibri</vt:lpstr>
      <vt:lpstr>Calibri Light</vt:lpstr>
      <vt:lpstr>Cambria Math</vt:lpstr>
      <vt:lpstr>Wingdings</vt:lpstr>
      <vt:lpstr>Office Theme</vt:lpstr>
      <vt:lpstr>Vital edges and sensitivity oracles   for  (s,t)-mincuts</vt:lpstr>
      <vt:lpstr>(s,t)-cut</vt:lpstr>
      <vt:lpstr>(s,t)-cut</vt:lpstr>
      <vt:lpstr> </vt:lpstr>
      <vt:lpstr> </vt:lpstr>
      <vt:lpstr>Ford Fulkerson Algorithm [1956]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an (s,t)-Mincut appear in G_f ?</vt:lpstr>
      <vt:lpstr>How does an (s,t)-cut A appear in G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Sensitivity oracles for (s,t)-mincuts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U⊆V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Surender Baswana</dc:creator>
  <cp:lastModifiedBy>Surender Baswana</cp:lastModifiedBy>
  <cp:revision>98</cp:revision>
  <dcterms:created xsi:type="dcterms:W3CDTF">2023-07-06T11:19:19Z</dcterms:created>
  <dcterms:modified xsi:type="dcterms:W3CDTF">2023-07-26T07:39:16Z</dcterms:modified>
</cp:coreProperties>
</file>